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jpeg" ContentType="image/jpeg"/>
  <Default Extension="JPG" ContentType="image/.jpg"/>
  <Default Extension="png" ContentType="image/png"/>
  <Default Extension="gif" ContentType="image/gi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3"/>
    <p:sldMasterId id="2147483664" r:id="rId4"/>
  </p:sldMasterIdLst>
  <p:notesMasterIdLst>
    <p:notesMasterId r:id="rId7"/>
  </p:notesMasterIdLst>
  <p:sldIdLst>
    <p:sldId id="552" r:id="rId5"/>
    <p:sldId id="324" r:id="rId6"/>
    <p:sldId id="330" r:id="rId8"/>
    <p:sldId id="312" r:id="rId9"/>
    <p:sldId id="326" r:id="rId10"/>
    <p:sldId id="325" r:id="rId11"/>
    <p:sldId id="557" r:id="rId12"/>
    <p:sldId id="537" r:id="rId13"/>
    <p:sldId id="323" r:id="rId14"/>
    <p:sldId id="540" r:id="rId15"/>
    <p:sldId id="581" r:id="rId16"/>
    <p:sldId id="580" r:id="rId17"/>
    <p:sldId id="565" r:id="rId18"/>
    <p:sldId id="335" r:id="rId19"/>
    <p:sldId id="441" r:id="rId20"/>
    <p:sldId id="426" r:id="rId21"/>
    <p:sldId id="542" r:id="rId22"/>
    <p:sldId id="577" r:id="rId23"/>
    <p:sldId id="544" r:id="rId24"/>
    <p:sldId id="543" r:id="rId25"/>
    <p:sldId id="342" r:id="rId26"/>
    <p:sldId id="578" r:id="rId27"/>
    <p:sldId id="347" r:id="rId28"/>
    <p:sldId id="564" r:id="rId29"/>
    <p:sldId id="435" r:id="rId30"/>
    <p:sldId id="353" r:id="rId31"/>
    <p:sldId id="574" r:id="rId32"/>
    <p:sldId id="573" r:id="rId33"/>
    <p:sldId id="583" r:id="rId34"/>
    <p:sldId id="535" r:id="rId35"/>
    <p:sldId id="576" r:id="rId36"/>
  </p:sldIdLst>
  <p:sldSz cx="9144000" cy="6858000" type="screen4x3"/>
  <p:notesSz cx="6858000" cy="9144000"/>
  <p:defaultTextStyle>
    <a:defPPr>
      <a:defRPr lang="en-US"/>
    </a:defPPr>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2FDB2607-1784-4EEB-B798-7EB5836EED8A}">
        <p14:showMediaCtrls xmlns:p14="http://schemas.microsoft.com/office/powerpoint/2010/main" val="1"/>
      </p:ext>
    </p:extLst>
  </p:showPr>
  <p:clrMru>
    <a:srgbClr val="0000FF"/>
    <a:srgbClr val="FF0000"/>
    <a:srgbClr val="00FF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aximized">
    <p:restoredLeft sz="16739"/>
    <p:restoredTop sz="94660"/>
  </p:normalViewPr>
  <p:slideViewPr>
    <p:cSldViewPr showGuides="1">
      <p:cViewPr>
        <p:scale>
          <a:sx n="116" d="100"/>
          <a:sy n="116" d="100"/>
        </p:scale>
        <p:origin x="-1494" y="72"/>
      </p:cViewPr>
      <p:guideLst>
        <p:guide orient="horz" pos="2160"/>
        <p:guide pos="2880"/>
      </p:guideLst>
    </p:cSldViewPr>
  </p:slideViewPr>
  <p:notesTextViewPr>
    <p:cViewPr>
      <p:scale>
        <a:sx n="100" d="100"/>
        <a:sy n="100" d="100"/>
      </p:scale>
      <p:origin x="0" y="0"/>
    </p:cViewPr>
  </p:notesTextViewPr>
  <p:gridSpacing cx="76199" cy="76199"/>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notesMaster" Target="notesMasters/notesMaster1.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0" hangingPunct="0">
              <a:buFontTx/>
              <a:buNone/>
              <a:defRPr sz="1200">
                <a:latin typeface="Arial" panose="020B0604020202020204" pitchFamily="34" charset="0"/>
                <a:ea typeface="+mn-ea"/>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eaLnBrk="0" hangingPunct="0">
              <a:buFontTx/>
              <a:buNone/>
              <a:defRPr sz="1200">
                <a:latin typeface="Arial" panose="020B0604020202020204" pitchFamily="34" charset="0"/>
                <a:ea typeface="+mn-ea"/>
              </a:defRPr>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0" hangingPunct="0">
              <a:buFontTx/>
              <a:buNone/>
              <a:defRPr sz="1200">
                <a:latin typeface="Arial" panose="020B0604020202020204" pitchFamily="34" charset="0"/>
                <a:ea typeface="+mn-ea"/>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
            <a:pPr lvl="0" algn="r" eaLnBrk="1" hangingPunct="1">
              <a:buNone/>
            </a:pPr>
            <a:fld id="{9A0DB2DC-4C9A-4742-B13C-FB6460FD3503}" type="slidenum">
              <a:rPr lang="zh-CN" altLang="en-US" sz="1200" dirty="0"/>
            </a:fld>
            <a:endParaRPr lang="zh-CN" altLang="en-US" sz="1200"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6" name="幻灯片图像占位符 1"/>
          <p:cNvSpPr>
            <a:spLocks noGrp="1" noRot="1" noChangeAspect="1" noTextEdit="1"/>
          </p:cNvSpPr>
          <p:nvPr>
            <p:ph type="sldImg"/>
          </p:nvPr>
        </p:nvSpPr>
        <p:spPr>
          <a:ln>
            <a:solidFill>
              <a:srgbClr val="000000">
                <a:alpha val="100000"/>
              </a:srgbClr>
            </a:solidFill>
            <a:miter lim="800000"/>
          </a:ln>
        </p:spPr>
      </p:sp>
      <p:sp>
        <p:nvSpPr>
          <p:cNvPr id="52227" name="备注占位符 2"/>
          <p:cNvSpPr>
            <a:spLocks noGrp="1"/>
          </p:cNvSpPr>
          <p:nvPr>
            <p:ph type="body"/>
          </p:nvPr>
        </p:nvSpPr>
        <p:spPr>
          <a:noFill/>
          <a:ln>
            <a:noFill/>
          </a:ln>
        </p:spPr>
        <p:txBody>
          <a:bodyPr wrap="square" lIns="91440" tIns="45720" rIns="91440" bIns="45720" anchor="ctr" anchorCtr="0"/>
          <a:p>
            <a:pPr lvl="0" eaLnBrk="1" hangingPunct="1">
              <a:spcBef>
                <a:spcPct val="0"/>
              </a:spcBef>
            </a:pPr>
            <a:endParaRPr lang="zh-CN" altLang="zh-CN" dirty="0">
              <a:latin typeface="Arial" panose="020B0604020202020204" pitchFamily="34" charset="0"/>
              <a:ea typeface="宋体" panose="02010600030101010101" pitchFamily="2" charset="-122"/>
            </a:endParaRPr>
          </a:p>
        </p:txBody>
      </p:sp>
      <p:sp>
        <p:nvSpPr>
          <p:cNvPr id="52228" name="灯片编号占位符 3"/>
          <p:cNvSpPr txBox="1">
            <a:spLocks noGrp="1"/>
          </p:cNvSpPr>
          <p:nvPr/>
        </p:nvSpPr>
        <p:spPr>
          <a:xfrm>
            <a:off x="3884613" y="8685213"/>
            <a:ext cx="2971800" cy="457200"/>
          </a:xfrm>
          <a:prstGeom prst="rect">
            <a:avLst/>
          </a:prstGeom>
          <a:noFill/>
          <a:ln w="9525">
            <a:noFill/>
          </a:ln>
        </p:spPr>
        <p:txBody>
          <a:bodyPr anchor="b" anchorCtr="0"/>
          <a:p>
            <a:pPr lvl="0" algn="r" eaLnBrk="1" hangingPunct="1">
              <a:spcBef>
                <a:spcPct val="0"/>
              </a:spcBef>
            </a:pPr>
            <a:fld id="{9A0DB2DC-4C9A-4742-B13C-FB6460FD3503}" type="slidenum">
              <a:rPr lang="en-US" altLang="zh-CN" dirty="0">
                <a:solidFill>
                  <a:srgbClr val="000000"/>
                </a:solidFill>
                <a:latin typeface="Arial" panose="020B0604020202020204" pitchFamily="34" charset="0"/>
                <a:ea typeface="宋体" panose="02010600030101010101" pitchFamily="2" charset="-122"/>
              </a:rPr>
            </a:fld>
            <a:endParaRPr lang="en-US" altLang="zh-CN" dirty="0">
              <a:solidFill>
                <a:srgbClr val="000000"/>
              </a:solidFill>
              <a:latin typeface="Arial" panose="020B0604020202020204" pitchFamily="34" charset="0"/>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3250" name="幻灯片图像占位符 1"/>
          <p:cNvSpPr>
            <a:spLocks noGrp="1" noRot="1" noChangeAspect="1" noTextEdit="1"/>
          </p:cNvSpPr>
          <p:nvPr>
            <p:ph type="sldImg"/>
          </p:nvPr>
        </p:nvSpPr>
        <p:spPr>
          <a:ln>
            <a:solidFill>
              <a:srgbClr val="000000">
                <a:alpha val="100000"/>
              </a:srgbClr>
            </a:solidFill>
            <a:miter lim="800000"/>
          </a:ln>
        </p:spPr>
      </p:sp>
      <p:sp>
        <p:nvSpPr>
          <p:cNvPr id="53251" name="备注占位符 2"/>
          <p:cNvSpPr>
            <a:spLocks noGrp="1"/>
          </p:cNvSpPr>
          <p:nvPr>
            <p:ph type="body" idx="1"/>
          </p:nvPr>
        </p:nvSpPr>
        <p:spPr>
          <a:noFill/>
          <a:ln>
            <a:noFill/>
          </a:ln>
        </p:spPr>
        <p:txBody>
          <a:bodyPr wrap="square" lIns="91440" tIns="45720" rIns="91440" bIns="45720" anchor="t" anchorCtr="0"/>
          <a:p>
            <a:pPr lvl="0"/>
            <a:endParaRPr lang="zh-CN" altLang="en-US" dirty="0">
              <a:ea typeface="宋体" panose="02010600030101010101" pitchFamily="2" charset="-122"/>
            </a:endParaRPr>
          </a:p>
        </p:txBody>
      </p:sp>
      <p:sp>
        <p:nvSpPr>
          <p:cNvPr id="53252"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spcBef>
                <a:spcPct val="0"/>
              </a:spcBef>
            </a:pPr>
            <a:fld id="{9A0DB2DC-4C9A-4742-B13C-FB6460FD3503}" type="slidenum">
              <a:rPr lang="zh-CN" altLang="en-US" dirty="0">
                <a:latin typeface="Arial" panose="020B0604020202020204" pitchFamily="34" charset="0"/>
                <a:ea typeface="宋体" panose="02010600030101010101" pitchFamily="2" charset="-122"/>
              </a:rPr>
            </a:fld>
            <a:endParaRPr lang="zh-CN" altLang="en-US" dirty="0">
              <a:latin typeface="Arial" panose="020B0604020202020204" pitchFamily="34" charset="0"/>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rotWithShape="0">
          <a:blip r:embed="rId2"/>
          <a:stretch>
            <a:fillRect/>
          </a:stretch>
        </a:blipFill>
        <a:effectLst/>
      </p:bgPr>
    </p:bg>
    <p:spTree>
      <p:nvGrpSpPr>
        <p:cNvPr id="1" name=""/>
        <p:cNvGrpSpPr/>
        <p:nvPr/>
      </p:nvGrpSpPr>
      <p:grpSpPr>
        <a:xfrm>
          <a:off x="0" y="0"/>
          <a:ext cx="0" cy="0"/>
          <a:chOff x="0" y="0"/>
          <a:chExt cx="0" cy="0"/>
        </a:xfrm>
      </p:grpSpPr>
      <p:sp>
        <p:nvSpPr>
          <p:cNvPr id="4098" name="Line 2"/>
          <p:cNvSpPr/>
          <p:nvPr/>
        </p:nvSpPr>
        <p:spPr>
          <a:xfrm>
            <a:off x="7315200" y="1066800"/>
            <a:ext cx="0" cy="4495800"/>
          </a:xfrm>
          <a:prstGeom prst="line">
            <a:avLst/>
          </a:prstGeom>
          <a:ln w="9525" cap="flat" cmpd="sng">
            <a:solidFill>
              <a:schemeClr val="tx1"/>
            </a:solidFill>
            <a:prstDash val="solid"/>
            <a:headEnd type="none" w="med" len="med"/>
            <a:tailEnd type="none" w="med" len="med"/>
          </a:ln>
        </p:spPr>
      </p:sp>
      <p:grpSp>
        <p:nvGrpSpPr>
          <p:cNvPr id="4099" name="Group 8"/>
          <p:cNvGrpSpPr/>
          <p:nvPr/>
        </p:nvGrpSpPr>
        <p:grpSpPr>
          <a:xfrm>
            <a:off x="7493000" y="2992438"/>
            <a:ext cx="1338263" cy="2189162"/>
            <a:chOff x="4704" y="1885"/>
            <a:chExt cx="843" cy="1379"/>
          </a:xfrm>
        </p:grpSpPr>
        <p:sp>
          <p:nvSpPr>
            <p:cNvPr id="9" name="Oval 9"/>
            <p:cNvSpPr>
              <a:spLocks noChangeArrowheads="1"/>
            </p:cNvSpPr>
            <p:nvPr/>
          </p:nvSpPr>
          <p:spPr bwMode="auto">
            <a:xfrm>
              <a:off x="4704" y="1885"/>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0" name="Oval 10"/>
            <p:cNvSpPr>
              <a:spLocks noChangeArrowheads="1"/>
            </p:cNvSpPr>
            <p:nvPr/>
          </p:nvSpPr>
          <p:spPr bwMode="auto">
            <a:xfrm>
              <a:off x="4883" y="1885"/>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 name="Oval 11"/>
            <p:cNvSpPr>
              <a:spLocks noChangeArrowheads="1"/>
            </p:cNvSpPr>
            <p:nvPr/>
          </p:nvSpPr>
          <p:spPr bwMode="auto">
            <a:xfrm>
              <a:off x="5062" y="1885"/>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2" name="Oval 12"/>
            <p:cNvSpPr>
              <a:spLocks noChangeArrowheads="1"/>
            </p:cNvSpPr>
            <p:nvPr/>
          </p:nvSpPr>
          <p:spPr bwMode="auto">
            <a:xfrm>
              <a:off x="4704" y="2064"/>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3" name="Oval 13"/>
            <p:cNvSpPr>
              <a:spLocks noChangeArrowheads="1"/>
            </p:cNvSpPr>
            <p:nvPr/>
          </p:nvSpPr>
          <p:spPr bwMode="auto">
            <a:xfrm>
              <a:off x="4883" y="2064"/>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4" name="Oval 14"/>
            <p:cNvSpPr>
              <a:spLocks noChangeArrowheads="1"/>
            </p:cNvSpPr>
            <p:nvPr/>
          </p:nvSpPr>
          <p:spPr bwMode="auto">
            <a:xfrm>
              <a:off x="5062" y="2064"/>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5" name="Oval 15"/>
            <p:cNvSpPr>
              <a:spLocks noChangeArrowheads="1"/>
            </p:cNvSpPr>
            <p:nvPr/>
          </p:nvSpPr>
          <p:spPr bwMode="auto">
            <a:xfrm>
              <a:off x="5241" y="2064"/>
              <a:ext cx="127" cy="127"/>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6" name="Oval 16"/>
            <p:cNvSpPr>
              <a:spLocks noChangeArrowheads="1"/>
            </p:cNvSpPr>
            <p:nvPr/>
          </p:nvSpPr>
          <p:spPr bwMode="auto">
            <a:xfrm>
              <a:off x="4704" y="2243"/>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7" name="Oval 17"/>
            <p:cNvSpPr>
              <a:spLocks noChangeArrowheads="1"/>
            </p:cNvSpPr>
            <p:nvPr/>
          </p:nvSpPr>
          <p:spPr bwMode="auto">
            <a:xfrm>
              <a:off x="4883" y="2243"/>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8" name="Oval 18"/>
            <p:cNvSpPr>
              <a:spLocks noChangeArrowheads="1"/>
            </p:cNvSpPr>
            <p:nvPr/>
          </p:nvSpPr>
          <p:spPr bwMode="auto">
            <a:xfrm>
              <a:off x="5062" y="2243"/>
              <a:ext cx="127" cy="127"/>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9" name="Oval 19"/>
            <p:cNvSpPr>
              <a:spLocks noChangeArrowheads="1"/>
            </p:cNvSpPr>
            <p:nvPr/>
          </p:nvSpPr>
          <p:spPr bwMode="auto">
            <a:xfrm>
              <a:off x="5241" y="2243"/>
              <a:ext cx="127" cy="127"/>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0" name="Oval 20"/>
            <p:cNvSpPr>
              <a:spLocks noChangeArrowheads="1"/>
            </p:cNvSpPr>
            <p:nvPr/>
          </p:nvSpPr>
          <p:spPr bwMode="auto">
            <a:xfrm>
              <a:off x="5420" y="2243"/>
              <a:ext cx="127" cy="127"/>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1" name="Oval 21"/>
            <p:cNvSpPr>
              <a:spLocks noChangeArrowheads="1"/>
            </p:cNvSpPr>
            <p:nvPr/>
          </p:nvSpPr>
          <p:spPr bwMode="auto">
            <a:xfrm>
              <a:off x="4704" y="2421"/>
              <a:ext cx="127" cy="128"/>
            </a:xfrm>
            <a:prstGeom prst="ellipse">
              <a:avLst/>
            </a:pr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2" name="Oval 22"/>
            <p:cNvSpPr>
              <a:spLocks noChangeArrowheads="1"/>
            </p:cNvSpPr>
            <p:nvPr/>
          </p:nvSpPr>
          <p:spPr bwMode="auto">
            <a:xfrm>
              <a:off x="4883" y="2421"/>
              <a:ext cx="127" cy="128"/>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3" name="Oval 23"/>
            <p:cNvSpPr>
              <a:spLocks noChangeArrowheads="1"/>
            </p:cNvSpPr>
            <p:nvPr/>
          </p:nvSpPr>
          <p:spPr bwMode="auto">
            <a:xfrm>
              <a:off x="5062" y="2421"/>
              <a:ext cx="127" cy="128"/>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4" name="Oval 24"/>
            <p:cNvSpPr>
              <a:spLocks noChangeArrowheads="1"/>
            </p:cNvSpPr>
            <p:nvPr/>
          </p:nvSpPr>
          <p:spPr bwMode="auto">
            <a:xfrm>
              <a:off x="5241" y="2421"/>
              <a:ext cx="127" cy="128"/>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5" name="Oval 25"/>
            <p:cNvSpPr>
              <a:spLocks noChangeArrowheads="1"/>
            </p:cNvSpPr>
            <p:nvPr/>
          </p:nvSpPr>
          <p:spPr bwMode="auto">
            <a:xfrm>
              <a:off x="4704" y="2600"/>
              <a:ext cx="127" cy="128"/>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6" name="Oval 26"/>
            <p:cNvSpPr>
              <a:spLocks noChangeArrowheads="1"/>
            </p:cNvSpPr>
            <p:nvPr/>
          </p:nvSpPr>
          <p:spPr bwMode="auto">
            <a:xfrm>
              <a:off x="4883" y="2600"/>
              <a:ext cx="127" cy="128"/>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7" name="Oval 27"/>
            <p:cNvSpPr>
              <a:spLocks noChangeArrowheads="1"/>
            </p:cNvSpPr>
            <p:nvPr/>
          </p:nvSpPr>
          <p:spPr bwMode="auto">
            <a:xfrm>
              <a:off x="5062" y="2600"/>
              <a:ext cx="127" cy="128"/>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8" name="Oval 28"/>
            <p:cNvSpPr>
              <a:spLocks noChangeArrowheads="1"/>
            </p:cNvSpPr>
            <p:nvPr/>
          </p:nvSpPr>
          <p:spPr bwMode="auto">
            <a:xfrm>
              <a:off x="5241" y="2600"/>
              <a:ext cx="127" cy="128"/>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9" name="Oval 29"/>
            <p:cNvSpPr>
              <a:spLocks noChangeArrowheads="1"/>
            </p:cNvSpPr>
            <p:nvPr/>
          </p:nvSpPr>
          <p:spPr bwMode="auto">
            <a:xfrm>
              <a:off x="5420" y="2600"/>
              <a:ext cx="127" cy="128"/>
            </a:xfrm>
            <a:prstGeom prst="ellipse">
              <a:avLst/>
            </a:prstGeom>
            <a:solidFill>
              <a:schemeClr val="folHlink"/>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0" name="Oval 30"/>
            <p:cNvSpPr>
              <a:spLocks noChangeArrowheads="1"/>
            </p:cNvSpPr>
            <p:nvPr/>
          </p:nvSpPr>
          <p:spPr bwMode="auto">
            <a:xfrm>
              <a:off x="4704" y="2779"/>
              <a:ext cx="127" cy="127"/>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1" name="Oval 31"/>
            <p:cNvSpPr>
              <a:spLocks noChangeArrowheads="1"/>
            </p:cNvSpPr>
            <p:nvPr/>
          </p:nvSpPr>
          <p:spPr bwMode="auto">
            <a:xfrm>
              <a:off x="4883" y="2779"/>
              <a:ext cx="127" cy="127"/>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2" name="Oval 32"/>
            <p:cNvSpPr>
              <a:spLocks noChangeArrowheads="1"/>
            </p:cNvSpPr>
            <p:nvPr/>
          </p:nvSpPr>
          <p:spPr bwMode="auto">
            <a:xfrm>
              <a:off x="5062" y="2779"/>
              <a:ext cx="127" cy="127"/>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3" name="Oval 33"/>
            <p:cNvSpPr>
              <a:spLocks noChangeArrowheads="1"/>
            </p:cNvSpPr>
            <p:nvPr/>
          </p:nvSpPr>
          <p:spPr bwMode="auto">
            <a:xfrm>
              <a:off x="5241" y="2779"/>
              <a:ext cx="127" cy="127"/>
            </a:xfrm>
            <a:prstGeom prst="ellipse">
              <a:avLst/>
            </a:prstGeom>
            <a:solidFill>
              <a:schemeClr val="folHlink"/>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4" name="Oval 34"/>
            <p:cNvSpPr>
              <a:spLocks noChangeArrowheads="1"/>
            </p:cNvSpPr>
            <p:nvPr/>
          </p:nvSpPr>
          <p:spPr bwMode="auto">
            <a:xfrm>
              <a:off x="4704" y="2958"/>
              <a:ext cx="127" cy="127"/>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5" name="Oval 35"/>
            <p:cNvSpPr>
              <a:spLocks noChangeArrowheads="1"/>
            </p:cNvSpPr>
            <p:nvPr/>
          </p:nvSpPr>
          <p:spPr bwMode="auto">
            <a:xfrm>
              <a:off x="4883" y="2958"/>
              <a:ext cx="127" cy="127"/>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6" name="Oval 36"/>
            <p:cNvSpPr>
              <a:spLocks noChangeArrowheads="1"/>
            </p:cNvSpPr>
            <p:nvPr/>
          </p:nvSpPr>
          <p:spPr bwMode="auto">
            <a:xfrm>
              <a:off x="5062" y="2958"/>
              <a:ext cx="127" cy="127"/>
            </a:xfrm>
            <a:prstGeom prst="ellipse">
              <a:avLst/>
            </a:prstGeom>
            <a:solidFill>
              <a:schemeClr val="folHlink"/>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7" name="Oval 37"/>
            <p:cNvSpPr>
              <a:spLocks noChangeArrowheads="1"/>
            </p:cNvSpPr>
            <p:nvPr/>
          </p:nvSpPr>
          <p:spPr bwMode="auto">
            <a:xfrm>
              <a:off x="5241" y="2958"/>
              <a:ext cx="127" cy="127"/>
            </a:xfrm>
            <a:prstGeom prst="ellipse">
              <a:avLst/>
            </a:prstGeom>
            <a:solidFill>
              <a:schemeClr val="folHlink"/>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8" name="Oval 38"/>
            <p:cNvSpPr>
              <a:spLocks noChangeArrowheads="1"/>
            </p:cNvSpPr>
            <p:nvPr/>
          </p:nvSpPr>
          <p:spPr bwMode="auto">
            <a:xfrm>
              <a:off x="4883" y="3137"/>
              <a:ext cx="127" cy="127"/>
            </a:xfrm>
            <a:prstGeom prst="ellipse">
              <a:avLst/>
            </a:prstGeom>
            <a:solidFill>
              <a:schemeClr val="folHlink"/>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9" name="Oval 39"/>
            <p:cNvSpPr>
              <a:spLocks noChangeArrowheads="1"/>
            </p:cNvSpPr>
            <p:nvPr/>
          </p:nvSpPr>
          <p:spPr bwMode="auto">
            <a:xfrm>
              <a:off x="5241" y="3137"/>
              <a:ext cx="127" cy="127"/>
            </a:xfrm>
            <a:prstGeom prst="ellipse">
              <a:avLst/>
            </a:prstGeom>
            <a:solidFill>
              <a:schemeClr val="folHlink"/>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grpSp>
      <p:sp>
        <p:nvSpPr>
          <p:cNvPr id="4100" name="Line 40"/>
          <p:cNvSpPr/>
          <p:nvPr/>
        </p:nvSpPr>
        <p:spPr>
          <a:xfrm>
            <a:off x="304800" y="2819400"/>
            <a:ext cx="8229600" cy="0"/>
          </a:xfrm>
          <a:prstGeom prst="line">
            <a:avLst/>
          </a:prstGeom>
          <a:ln w="6350" cap="flat" cmpd="sng">
            <a:solidFill>
              <a:schemeClr val="tx1"/>
            </a:solidFill>
            <a:prstDash val="solid"/>
            <a:headEnd type="none" w="med" len="med"/>
            <a:tailEnd type="none" w="med" len="med"/>
          </a:ln>
        </p:spPr>
      </p:sp>
      <p:sp>
        <p:nvSpPr>
          <p:cNvPr id="14339" name="Rectangle 3"/>
          <p:cNvSpPr>
            <a:spLocks noGrp="1" noChangeArrowheads="1"/>
          </p:cNvSpPr>
          <p:nvPr>
            <p:ph type="ctrTitle"/>
          </p:nvPr>
        </p:nvSpPr>
        <p:spPr>
          <a:xfrm>
            <a:off x="315913" y="466725"/>
            <a:ext cx="6781800" cy="2133600"/>
          </a:xfrm>
        </p:spPr>
        <p:txBody>
          <a:bodyPr/>
          <a:lstStyle>
            <a:lvl1pPr algn="r">
              <a:defRPr sz="4800"/>
            </a:lvl1pPr>
          </a:lstStyle>
          <a:p>
            <a:r>
              <a:rPr lang="zh-CN" altLang="en-US" noProof="1"/>
              <a:t>单击此处编辑母版标题样式</a:t>
            </a:r>
            <a:endParaRPr lang="zh-CN" altLang="en-US" noProof="1"/>
          </a:p>
        </p:txBody>
      </p:sp>
      <p:sp>
        <p:nvSpPr>
          <p:cNvPr id="14340" name="Rectangle 4"/>
          <p:cNvSpPr>
            <a:spLocks noGrp="1" noChangeArrowheads="1"/>
          </p:cNvSpPr>
          <p:nvPr>
            <p:ph type="subTitle" idx="1"/>
          </p:nvPr>
        </p:nvSpPr>
        <p:spPr>
          <a:xfrm>
            <a:off x="849313" y="3049588"/>
            <a:ext cx="6248400" cy="2362200"/>
          </a:xfrm>
        </p:spPr>
        <p:txBody>
          <a:bodyPr/>
          <a:lstStyle>
            <a:lvl1pPr marL="0" indent="0" algn="r">
              <a:buFont typeface="Wingdings" panose="05000000000000000000" pitchFamily="2" charset="2"/>
              <a:buNone/>
              <a:defRPr sz="3200"/>
            </a:lvl1pPr>
          </a:lstStyle>
          <a:p>
            <a:r>
              <a:rPr lang="zh-CN" altLang="en-US" noProof="1"/>
              <a:t>单击此处编辑母版副标题样式</a:t>
            </a:r>
            <a:endParaRPr lang="zh-CN" altLang="en-US" noProof="1"/>
          </a:p>
        </p:txBody>
      </p:sp>
      <p:sp>
        <p:nvSpPr>
          <p:cNvPr id="41" name="Rectangle 5"/>
          <p:cNvSpPr>
            <a:spLocks noGrp="1" noChangeArrowheads="1"/>
          </p:cNvSpPr>
          <p:nvPr>
            <p:ph type="dt" sz="half" idx="2"/>
          </p:nvPr>
        </p:nvSpPr>
        <p:spPr bwMode="auto">
          <a:xfrm>
            <a:off x="457200" y="6248400"/>
            <a:ext cx="2133600" cy="457200"/>
          </a:xfrm>
          <a:prstGeom prst="rect">
            <a:avLst/>
          </a:prstGeom>
          <a:ln>
            <a:miter lim="800000"/>
          </a:ln>
        </p:spPr>
        <p:txBody>
          <a:bodyPr vert="horz" wrap="square" lIns="91440" tIns="45720" rIns="91440" bIns="45720" numCol="1" anchor="t" anchorCtr="0" compatLnSpc="1"/>
          <a:lstStyle>
            <a:lvl1pPr eaLnBrk="0" hangingPunct="0">
              <a:defRPr>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0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2" name="Rectangle 6"/>
          <p:cNvSpPr>
            <a:spLocks noGrp="1" noChangeArrowheads="1"/>
          </p:cNvSpPr>
          <p:nvPr>
            <p:ph type="ftr" sz="quarter" idx="3"/>
          </p:nvPr>
        </p:nvSpPr>
        <p:spPr bwMode="auto">
          <a:xfrm>
            <a:off x="3124200" y="6248400"/>
            <a:ext cx="2895600" cy="457200"/>
          </a:xfrm>
          <a:prstGeom prst="rect">
            <a:avLst/>
          </a:prstGeom>
          <a:ln>
            <a:miter lim="800000"/>
          </a:ln>
        </p:spPr>
        <p:txBody>
          <a:bodyPr vert="horz" wrap="square" lIns="91440" tIns="45720" rIns="91440" bIns="45720" numCol="1" anchor="t" anchorCtr="0" compatLnSpc="1"/>
          <a:lstStyle>
            <a:lvl1pPr eaLnBrk="0" hangingPunct="0">
              <a:defRPr>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0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3" name="Rectangle 7"/>
          <p:cNvSpPr>
            <a:spLocks noGrp="1" noChangeArrowheads="1"/>
          </p:cNvSpPr>
          <p:nvPr>
            <p:ph type="sldNum" sz="quarter" idx="4"/>
          </p:nvPr>
        </p:nvSpPr>
        <p:spPr bwMode="auto">
          <a:xfrm>
            <a:off x="6553200" y="6248400"/>
            <a:ext cx="2133600" cy="457200"/>
          </a:xfrm>
          <a:prstGeom prst="rect">
            <a:avLst/>
          </a:prstGeom>
          <a:ln>
            <a:miter lim="800000"/>
          </a:ln>
        </p:spPr>
        <p:txBody>
          <a:bodyPr vert="horz" wrap="square" lIns="91440" tIns="45720" rIns="91440" bIns="45720" numCol="1" anchor="t" anchorCtr="0" compatLnSpc="1"/>
          <a:p>
            <a:pPr algn="r">
              <a:buNone/>
            </a:pPr>
            <a:fld id="{9A0DB2DC-4C9A-4742-B13C-FB6460FD3503}" type="slidenum">
              <a:rPr lang="en-US" altLang="zh-CN" dirty="0"/>
            </a:fld>
            <a:endParaRPr lang="en-US" altLang="zh-CN" dirty="0"/>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bg>
      <p:bgPr>
        <a:blipFill rotWithShape="0">
          <a:blip r:embed="rId2"/>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noProof="1" smtClean="0"/>
              <a:t>单击此处编辑母版标题样式</a:t>
            </a:r>
            <a:endParaRPr lang="zh-CN" altLang="en-US"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smtClean="0"/>
              <a:t>单击此处编辑母版文本样式</a:t>
            </a:r>
            <a:endParaRPr lang="zh-CN" altLang="en-US" noProof="1" smtClean="0"/>
          </a:p>
        </p:txBody>
      </p:sp>
      <p:sp>
        <p:nvSpPr>
          <p:cNvPr id="7" name="日期占位符 4"/>
          <p:cNvSpPr>
            <a:spLocks noGrp="1"/>
          </p:cNvSpPr>
          <p:nvPr>
            <p:ph type="dt" sz="half" idx="12"/>
          </p:nvPr>
        </p:nvSpPr>
        <p:spPr bwMode="auto">
          <a:xfrm>
            <a:off x="457200" y="6245225"/>
            <a:ext cx="2133600" cy="476250"/>
          </a:xfrm>
          <a:prstGeom prst="rect">
            <a:avLst/>
          </a:prstGeom>
          <a:ln>
            <a:miter lim="800000"/>
          </a:ln>
        </p:spPr>
        <p:txBody>
          <a:bodyPr vert="horz" wrap="square" lIns="91440" tIns="45720" rIns="91440" bIns="45720" numCol="1" anchor="t" anchorCtr="0" compatLnSpc="1"/>
          <a:lstStyle>
            <a:lvl1pPr eaLnBrk="0" hangingPunct="0">
              <a:defRPr>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 name="页脚占位符 5"/>
          <p:cNvSpPr>
            <a:spLocks noGrp="1"/>
          </p:cNvSpPr>
          <p:nvPr>
            <p:ph type="ftr" sz="quarter" idx="3"/>
          </p:nvPr>
        </p:nvSpPr>
        <p:spPr bwMode="auto">
          <a:xfrm>
            <a:off x="3124200" y="6245225"/>
            <a:ext cx="2895600" cy="476250"/>
          </a:xfrm>
          <a:prstGeom prst="rect">
            <a:avLst/>
          </a:prstGeom>
          <a:ln>
            <a:miter lim="800000"/>
          </a:ln>
        </p:spPr>
        <p:txBody>
          <a:bodyPr vert="horz" wrap="square" lIns="91440" tIns="45720" rIns="91440" bIns="45720" numCol="1" anchor="t" anchorCtr="0" compatLnSpc="1"/>
          <a:lstStyle>
            <a:lvl1pPr eaLnBrk="0" hangingPunct="0">
              <a:defRPr>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 name="灯片编号占位符 6"/>
          <p:cNvSpPr>
            <a:spLocks noGrp="1"/>
          </p:cNvSpPr>
          <p:nvPr>
            <p:ph type="sldNum" sz="quarter" idx="4"/>
          </p:nvPr>
        </p:nvSpPr>
        <p:spPr bwMode="auto">
          <a:xfrm>
            <a:off x="6553200" y="6245225"/>
            <a:ext cx="2133600" cy="476250"/>
          </a:xfrm>
          <a:prstGeom prst="rect">
            <a:avLst/>
          </a:prstGeom>
          <a:ln>
            <a:miter lim="800000"/>
          </a:ln>
        </p:spPr>
        <p:txBody>
          <a:bodyPr vert="horz" wrap="square" lIns="91440" tIns="45720" rIns="91440" bIns="45720" numCol="1" anchor="t" anchorCtr="0" compatLnSpc="1"/>
          <a:p>
            <a:pPr algn="r">
              <a:buNone/>
            </a:pPr>
            <a:fld id="{9A0DB2DC-4C9A-4742-B13C-FB6460FD3503}" type="slidenum">
              <a:rPr lang="en-US" altLang="zh-CN" dirty="0"/>
            </a:fld>
            <a:endParaRPr lang="en-US" altLang="zh-CN"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blipFill rotWithShape="0">
          <a:blip r:embed="rId2"/>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7" name="日期占位符 3"/>
          <p:cNvSpPr>
            <a:spLocks noGrp="1"/>
          </p:cNvSpPr>
          <p:nvPr>
            <p:ph type="dt" sz="half" idx="2"/>
          </p:nvPr>
        </p:nvSpPr>
        <p:spPr bwMode="auto">
          <a:xfrm>
            <a:off x="457200" y="6245225"/>
            <a:ext cx="2133600" cy="476250"/>
          </a:xfrm>
          <a:prstGeom prst="rect">
            <a:avLst/>
          </a:prstGeom>
          <a:ln>
            <a:miter lim="800000"/>
          </a:ln>
        </p:spPr>
        <p:txBody>
          <a:bodyPr vert="horz" wrap="square" lIns="91440" tIns="45720" rIns="91440" bIns="45720" numCol="1" anchor="t" anchorCtr="0" compatLnSpc="1"/>
          <a:lstStyle>
            <a:lvl1pPr eaLnBrk="0" hangingPunct="0">
              <a:defRPr>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 name="页脚占位符 4"/>
          <p:cNvSpPr>
            <a:spLocks noGrp="1"/>
          </p:cNvSpPr>
          <p:nvPr>
            <p:ph type="ftr" sz="quarter" idx="3"/>
          </p:nvPr>
        </p:nvSpPr>
        <p:spPr bwMode="auto">
          <a:xfrm>
            <a:off x="3124200" y="6245225"/>
            <a:ext cx="2895600" cy="476250"/>
          </a:xfrm>
          <a:prstGeom prst="rect">
            <a:avLst/>
          </a:prstGeom>
          <a:ln>
            <a:miter lim="800000"/>
          </a:ln>
        </p:spPr>
        <p:txBody>
          <a:bodyPr vert="horz" wrap="square" lIns="91440" tIns="45720" rIns="91440" bIns="45720" numCol="1" anchor="t" anchorCtr="0" compatLnSpc="1"/>
          <a:lstStyle>
            <a:lvl1pPr eaLnBrk="0" hangingPunct="0">
              <a:defRPr>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 name="灯片编号占位符 5"/>
          <p:cNvSpPr>
            <a:spLocks noGrp="1"/>
          </p:cNvSpPr>
          <p:nvPr>
            <p:ph type="sldNum" sz="quarter" idx="4"/>
          </p:nvPr>
        </p:nvSpPr>
        <p:spPr bwMode="auto">
          <a:xfrm>
            <a:off x="6553200" y="6245225"/>
            <a:ext cx="2133600" cy="476250"/>
          </a:xfrm>
          <a:prstGeom prst="rect">
            <a:avLst/>
          </a:prstGeom>
          <a:ln>
            <a:miter lim="800000"/>
          </a:ln>
        </p:spPr>
        <p:txBody>
          <a:bodyPr vert="horz" wrap="square" lIns="91440" tIns="45720" rIns="91440" bIns="45720" numCol="1" anchor="t" anchorCtr="0" compatLnSpc="1"/>
          <a:p>
            <a:pPr algn="r">
              <a:buNone/>
            </a:pPr>
            <a:fld id="{9A0DB2DC-4C9A-4742-B13C-FB6460FD3503}" type="slidenum">
              <a:rPr lang="en-US" altLang="zh-CN" dirty="0"/>
            </a:fld>
            <a:endParaRPr lang="en-US" altLang="zh-CN"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bg>
      <p:bgPr>
        <a:blipFill rotWithShape="0">
          <a:blip r:embed="rId2"/>
        </a:blip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7" name="日期占位符 3"/>
          <p:cNvSpPr>
            <a:spLocks noGrp="1"/>
          </p:cNvSpPr>
          <p:nvPr>
            <p:ph type="dt" sz="half" idx="2"/>
          </p:nvPr>
        </p:nvSpPr>
        <p:spPr bwMode="auto">
          <a:xfrm>
            <a:off x="457200" y="6245225"/>
            <a:ext cx="2133600" cy="476250"/>
          </a:xfrm>
          <a:prstGeom prst="rect">
            <a:avLst/>
          </a:prstGeom>
          <a:ln>
            <a:miter lim="800000"/>
          </a:ln>
        </p:spPr>
        <p:txBody>
          <a:bodyPr vert="horz" wrap="square" lIns="91440" tIns="45720" rIns="91440" bIns="45720" numCol="1" anchor="t" anchorCtr="0" compatLnSpc="1"/>
          <a:lstStyle>
            <a:lvl1pPr eaLnBrk="0" hangingPunct="0">
              <a:defRPr>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 name="页脚占位符 4"/>
          <p:cNvSpPr>
            <a:spLocks noGrp="1"/>
          </p:cNvSpPr>
          <p:nvPr>
            <p:ph type="ftr" sz="quarter" idx="3"/>
          </p:nvPr>
        </p:nvSpPr>
        <p:spPr bwMode="auto">
          <a:xfrm>
            <a:off x="3124200" y="6245225"/>
            <a:ext cx="2895600" cy="476250"/>
          </a:xfrm>
          <a:prstGeom prst="rect">
            <a:avLst/>
          </a:prstGeom>
          <a:ln>
            <a:miter lim="800000"/>
          </a:ln>
        </p:spPr>
        <p:txBody>
          <a:bodyPr vert="horz" wrap="square" lIns="91440" tIns="45720" rIns="91440" bIns="45720" numCol="1" anchor="t" anchorCtr="0" compatLnSpc="1"/>
          <a:lstStyle>
            <a:lvl1pPr eaLnBrk="0" hangingPunct="0">
              <a:defRPr>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 name="灯片编号占位符 5"/>
          <p:cNvSpPr>
            <a:spLocks noGrp="1"/>
          </p:cNvSpPr>
          <p:nvPr>
            <p:ph type="sldNum" sz="quarter" idx="4"/>
          </p:nvPr>
        </p:nvSpPr>
        <p:spPr bwMode="auto">
          <a:xfrm>
            <a:off x="6553200" y="6245225"/>
            <a:ext cx="2133600" cy="476250"/>
          </a:xfrm>
          <a:prstGeom prst="rect">
            <a:avLst/>
          </a:prstGeom>
          <a:ln>
            <a:miter lim="800000"/>
          </a:ln>
        </p:spPr>
        <p:txBody>
          <a:bodyPr vert="horz" wrap="square" lIns="91440" tIns="45720" rIns="91440" bIns="45720" numCol="1" anchor="t" anchorCtr="0" compatLnSpc="1"/>
          <a:p>
            <a:pPr algn="r">
              <a:buNone/>
            </a:pPr>
            <a:fld id="{9A0DB2DC-4C9A-4742-B13C-FB6460FD3503}" type="slidenum">
              <a:rPr lang="en-US" altLang="zh-CN" dirty="0"/>
            </a:fld>
            <a:endParaRPr lang="en-US" altLang="zh-CN"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标题和表格">
    <p:bg>
      <p:bgPr>
        <a:blipFill rotWithShape="0">
          <a:blip r:embed="rId2"/>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表格占位符 2"/>
          <p:cNvSpPr>
            <a:spLocks noGrp="1"/>
          </p:cNvSpPr>
          <p:nvPr>
            <p:ph type="tbl" idx="1"/>
          </p:nvPr>
        </p:nvSpPr>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zh-CN" altLang="en-US" sz="3200" b="0" i="0" u="none" strike="noStrike" kern="0" cap="none" spc="0" normalizeH="0" baseline="0" noProof="1">
              <a:ln>
                <a:noFill/>
              </a:ln>
              <a:solidFill>
                <a:schemeClr val="tx1"/>
              </a:solidFill>
              <a:effectLst/>
              <a:uLnTx/>
              <a:uFillTx/>
              <a:latin typeface="+mn-lt"/>
              <a:ea typeface="+mn-ea"/>
              <a:cs typeface="+mn-cs"/>
            </a:endParaRPr>
          </a:p>
        </p:txBody>
      </p:sp>
      <p:sp>
        <p:nvSpPr>
          <p:cNvPr id="7" name="Rectangle 5"/>
          <p:cNvSpPr>
            <a:spLocks noGrp="1"/>
          </p:cNvSpPr>
          <p:nvPr>
            <p:ph type="dt" sz="half" idx="2"/>
          </p:nvPr>
        </p:nvSpPr>
        <p:spPr bwMode="auto">
          <a:xfrm>
            <a:off x="457200" y="6245225"/>
            <a:ext cx="2133600" cy="476250"/>
          </a:xfrm>
          <a:prstGeom prst="rect">
            <a:avLst/>
          </a:prstGeom>
          <a:ln>
            <a:miter lim="800000"/>
          </a:ln>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 name="Rectangle 6"/>
          <p:cNvSpPr>
            <a:spLocks noGrp="1"/>
          </p:cNvSpPr>
          <p:nvPr>
            <p:ph type="ftr" sz="quarter" idx="3"/>
          </p:nvPr>
        </p:nvSpPr>
        <p:spPr bwMode="auto">
          <a:xfrm>
            <a:off x="3124200" y="6245225"/>
            <a:ext cx="2895600" cy="476250"/>
          </a:xfrm>
          <a:prstGeom prst="rect">
            <a:avLst/>
          </a:prstGeom>
          <a:ln>
            <a:miter lim="800000"/>
          </a:ln>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 name="Rectangle 7"/>
          <p:cNvSpPr>
            <a:spLocks noGrp="1"/>
          </p:cNvSpPr>
          <p:nvPr>
            <p:ph type="sldNum" sz="quarter" idx="4"/>
          </p:nvPr>
        </p:nvSpPr>
        <p:spPr bwMode="auto">
          <a:xfrm>
            <a:off x="6553200" y="6245225"/>
            <a:ext cx="2133600" cy="476250"/>
          </a:xfrm>
          <a:prstGeom prst="rect">
            <a:avLst/>
          </a:prstGeom>
          <a:ln>
            <a:miter lim="800000"/>
          </a:ln>
        </p:spPr>
        <p:txBody>
          <a:bodyPr vert="horz" wrap="square" lIns="91440" tIns="45720" rIns="91440" bIns="45720" numCol="1" anchor="t" anchorCtr="0" compatLnSpc="1"/>
          <a:p>
            <a:pPr algn="r">
              <a:buNone/>
            </a:pPr>
            <a:fld id="{9A0DB2DC-4C9A-4742-B13C-FB6460FD3503}" type="slidenum">
              <a:rPr lang="zh-CN" altLang="en-US" dirty="0"/>
            </a:fld>
            <a:endParaRPr lang="zh-CN" altLang="en-US" dirty="0"/>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内容">
    <p:bg>
      <p:bgPr>
        <a:blipFill rotWithShape="0">
          <a:blip r:embed="rId2"/>
        </a:blipFill>
        <a:effectLst/>
      </p:bgPr>
    </p:bg>
    <p:spTree>
      <p:nvGrpSpPr>
        <p:cNvPr id="1" name=""/>
        <p:cNvGrpSpPr/>
        <p:nvPr/>
      </p:nvGrpSpPr>
      <p:grpSpPr>
        <a:xfrm>
          <a:off x="0" y="0"/>
          <a:ext cx="0" cy="0"/>
          <a:chOff x="0" y="0"/>
          <a:chExt cx="0" cy="0"/>
        </a:xfrm>
      </p:grpSpPr>
      <p:sp>
        <p:nvSpPr>
          <p:cNvPr id="2" name="内容占位符 1"/>
          <p:cNvSpPr>
            <a:spLocks noGrp="1"/>
          </p:cNvSpPr>
          <p:nvPr>
            <p:ph/>
          </p:nvPr>
        </p:nvSpPr>
        <p:spPr>
          <a:xfrm>
            <a:off x="457200" y="319088"/>
            <a:ext cx="8229600" cy="6005512"/>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Rectangle 6"/>
          <p:cNvSpPr>
            <a:spLocks noGrp="1" noChangeArrowheads="1"/>
          </p:cNvSpPr>
          <p:nvPr>
            <p:ph type="sldNum" sz="quarter" idx="4"/>
          </p:nvPr>
        </p:nvSpPr>
        <p:spPr bwMode="auto">
          <a:xfrm>
            <a:off x="6553200" y="6245225"/>
            <a:ext cx="2133600" cy="476250"/>
          </a:xfrm>
          <a:prstGeom prst="rect">
            <a:avLst/>
          </a:prstGeom>
          <a:ln>
            <a:miter lim="800000"/>
          </a:ln>
        </p:spPr>
        <p:txBody>
          <a:bodyPr vert="horz" wrap="square" lIns="91440" tIns="45720" rIns="91440" bIns="45720" numCol="1" anchor="t" anchorCtr="0" compatLnSpc="1"/>
          <a:p>
            <a:pPr algn="r">
              <a:buNone/>
            </a:pPr>
            <a:fld id="{9A0DB2DC-4C9A-4742-B13C-FB6460FD3503}" type="slidenum">
              <a:rPr lang="zh-CN" altLang="en-US" dirty="0"/>
            </a:fld>
            <a:endParaRPr lang="zh-CN" altLang="en-US" dirty="0"/>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rotWithShape="0">
          <a:blip r:embed="rId2"/>
          <a:stretch>
            <a:fillRect/>
          </a:stretch>
        </a:blipFill>
        <a:effectLst/>
      </p:bgPr>
    </p:bg>
    <p:spTree>
      <p:nvGrpSpPr>
        <p:cNvPr id="1" name=""/>
        <p:cNvGrpSpPr/>
        <p:nvPr/>
      </p:nvGrpSpPr>
      <p:grpSpPr>
        <a:xfrm>
          <a:off x="0" y="0"/>
          <a:ext cx="0" cy="0"/>
          <a:chOff x="0" y="0"/>
          <a:chExt cx="0" cy="0"/>
        </a:xfrm>
      </p:grpSpPr>
      <p:sp>
        <p:nvSpPr>
          <p:cNvPr id="18434" name="Line 2"/>
          <p:cNvSpPr/>
          <p:nvPr/>
        </p:nvSpPr>
        <p:spPr>
          <a:xfrm>
            <a:off x="7315200" y="1066800"/>
            <a:ext cx="0" cy="4495800"/>
          </a:xfrm>
          <a:prstGeom prst="line">
            <a:avLst/>
          </a:prstGeom>
          <a:ln w="9525" cap="flat" cmpd="sng">
            <a:solidFill>
              <a:schemeClr val="tx1"/>
            </a:solidFill>
            <a:prstDash val="solid"/>
            <a:headEnd type="none" w="med" len="med"/>
            <a:tailEnd type="none" w="med" len="med"/>
          </a:ln>
        </p:spPr>
      </p:sp>
      <p:grpSp>
        <p:nvGrpSpPr>
          <p:cNvPr id="18435" name="Group 8"/>
          <p:cNvGrpSpPr/>
          <p:nvPr/>
        </p:nvGrpSpPr>
        <p:grpSpPr>
          <a:xfrm>
            <a:off x="7493000" y="2992438"/>
            <a:ext cx="1338263" cy="2189162"/>
            <a:chOff x="4704" y="1885"/>
            <a:chExt cx="843" cy="1379"/>
          </a:xfrm>
        </p:grpSpPr>
        <p:sp>
          <p:nvSpPr>
            <p:cNvPr id="9" name="Oval 9"/>
            <p:cNvSpPr>
              <a:spLocks noChangeArrowheads="1"/>
            </p:cNvSpPr>
            <p:nvPr/>
          </p:nvSpPr>
          <p:spPr bwMode="auto">
            <a:xfrm>
              <a:off x="4704" y="1885"/>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0" name="Oval 10"/>
            <p:cNvSpPr>
              <a:spLocks noChangeArrowheads="1"/>
            </p:cNvSpPr>
            <p:nvPr/>
          </p:nvSpPr>
          <p:spPr bwMode="auto">
            <a:xfrm>
              <a:off x="4883" y="1885"/>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 name="Oval 11"/>
            <p:cNvSpPr>
              <a:spLocks noChangeArrowheads="1"/>
            </p:cNvSpPr>
            <p:nvPr/>
          </p:nvSpPr>
          <p:spPr bwMode="auto">
            <a:xfrm>
              <a:off x="5062" y="1885"/>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2" name="Oval 12"/>
            <p:cNvSpPr>
              <a:spLocks noChangeArrowheads="1"/>
            </p:cNvSpPr>
            <p:nvPr/>
          </p:nvSpPr>
          <p:spPr bwMode="auto">
            <a:xfrm>
              <a:off x="4704" y="2064"/>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3" name="Oval 13"/>
            <p:cNvSpPr>
              <a:spLocks noChangeArrowheads="1"/>
            </p:cNvSpPr>
            <p:nvPr/>
          </p:nvSpPr>
          <p:spPr bwMode="auto">
            <a:xfrm>
              <a:off x="4883" y="2064"/>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4" name="Oval 14"/>
            <p:cNvSpPr>
              <a:spLocks noChangeArrowheads="1"/>
            </p:cNvSpPr>
            <p:nvPr/>
          </p:nvSpPr>
          <p:spPr bwMode="auto">
            <a:xfrm>
              <a:off x="5062" y="2064"/>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5" name="Oval 15"/>
            <p:cNvSpPr>
              <a:spLocks noChangeArrowheads="1"/>
            </p:cNvSpPr>
            <p:nvPr/>
          </p:nvSpPr>
          <p:spPr bwMode="auto">
            <a:xfrm>
              <a:off x="5241" y="2064"/>
              <a:ext cx="127" cy="127"/>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6" name="Oval 16"/>
            <p:cNvSpPr>
              <a:spLocks noChangeArrowheads="1"/>
            </p:cNvSpPr>
            <p:nvPr/>
          </p:nvSpPr>
          <p:spPr bwMode="auto">
            <a:xfrm>
              <a:off x="4704" y="2243"/>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7" name="Oval 17"/>
            <p:cNvSpPr>
              <a:spLocks noChangeArrowheads="1"/>
            </p:cNvSpPr>
            <p:nvPr/>
          </p:nvSpPr>
          <p:spPr bwMode="auto">
            <a:xfrm>
              <a:off x="4883" y="2243"/>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8" name="Oval 18"/>
            <p:cNvSpPr>
              <a:spLocks noChangeArrowheads="1"/>
            </p:cNvSpPr>
            <p:nvPr/>
          </p:nvSpPr>
          <p:spPr bwMode="auto">
            <a:xfrm>
              <a:off x="5062" y="2243"/>
              <a:ext cx="127" cy="127"/>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9" name="Oval 19"/>
            <p:cNvSpPr>
              <a:spLocks noChangeArrowheads="1"/>
            </p:cNvSpPr>
            <p:nvPr/>
          </p:nvSpPr>
          <p:spPr bwMode="auto">
            <a:xfrm>
              <a:off x="5241" y="2243"/>
              <a:ext cx="127" cy="127"/>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0" name="Oval 20"/>
            <p:cNvSpPr>
              <a:spLocks noChangeArrowheads="1"/>
            </p:cNvSpPr>
            <p:nvPr/>
          </p:nvSpPr>
          <p:spPr bwMode="auto">
            <a:xfrm>
              <a:off x="5420" y="2243"/>
              <a:ext cx="127" cy="127"/>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1" name="Oval 21"/>
            <p:cNvSpPr>
              <a:spLocks noChangeArrowheads="1"/>
            </p:cNvSpPr>
            <p:nvPr/>
          </p:nvSpPr>
          <p:spPr bwMode="auto">
            <a:xfrm>
              <a:off x="4704" y="2421"/>
              <a:ext cx="127" cy="128"/>
            </a:xfrm>
            <a:prstGeom prst="ellipse">
              <a:avLst/>
            </a:pr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2" name="Oval 22"/>
            <p:cNvSpPr>
              <a:spLocks noChangeArrowheads="1"/>
            </p:cNvSpPr>
            <p:nvPr/>
          </p:nvSpPr>
          <p:spPr bwMode="auto">
            <a:xfrm>
              <a:off x="4883" y="2421"/>
              <a:ext cx="127" cy="128"/>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3" name="Oval 23"/>
            <p:cNvSpPr>
              <a:spLocks noChangeArrowheads="1"/>
            </p:cNvSpPr>
            <p:nvPr/>
          </p:nvSpPr>
          <p:spPr bwMode="auto">
            <a:xfrm>
              <a:off x="5062" y="2421"/>
              <a:ext cx="127" cy="128"/>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4" name="Oval 24"/>
            <p:cNvSpPr>
              <a:spLocks noChangeArrowheads="1"/>
            </p:cNvSpPr>
            <p:nvPr/>
          </p:nvSpPr>
          <p:spPr bwMode="auto">
            <a:xfrm>
              <a:off x="5241" y="2421"/>
              <a:ext cx="127" cy="128"/>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5" name="Oval 25"/>
            <p:cNvSpPr>
              <a:spLocks noChangeArrowheads="1"/>
            </p:cNvSpPr>
            <p:nvPr/>
          </p:nvSpPr>
          <p:spPr bwMode="auto">
            <a:xfrm>
              <a:off x="4704" y="2600"/>
              <a:ext cx="127" cy="128"/>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6" name="Oval 26"/>
            <p:cNvSpPr>
              <a:spLocks noChangeArrowheads="1"/>
            </p:cNvSpPr>
            <p:nvPr/>
          </p:nvSpPr>
          <p:spPr bwMode="auto">
            <a:xfrm>
              <a:off x="4883" y="2600"/>
              <a:ext cx="127" cy="128"/>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7" name="Oval 27"/>
            <p:cNvSpPr>
              <a:spLocks noChangeArrowheads="1"/>
            </p:cNvSpPr>
            <p:nvPr/>
          </p:nvSpPr>
          <p:spPr bwMode="auto">
            <a:xfrm>
              <a:off x="5062" y="2600"/>
              <a:ext cx="127" cy="128"/>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8" name="Oval 28"/>
            <p:cNvSpPr>
              <a:spLocks noChangeArrowheads="1"/>
            </p:cNvSpPr>
            <p:nvPr/>
          </p:nvSpPr>
          <p:spPr bwMode="auto">
            <a:xfrm>
              <a:off x="5241" y="2600"/>
              <a:ext cx="127" cy="128"/>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9" name="Oval 29"/>
            <p:cNvSpPr>
              <a:spLocks noChangeArrowheads="1"/>
            </p:cNvSpPr>
            <p:nvPr/>
          </p:nvSpPr>
          <p:spPr bwMode="auto">
            <a:xfrm>
              <a:off x="5420" y="2600"/>
              <a:ext cx="127" cy="128"/>
            </a:xfrm>
            <a:prstGeom prst="ellipse">
              <a:avLst/>
            </a:prstGeom>
            <a:solidFill>
              <a:schemeClr val="folHlink"/>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0" name="Oval 30"/>
            <p:cNvSpPr>
              <a:spLocks noChangeArrowheads="1"/>
            </p:cNvSpPr>
            <p:nvPr/>
          </p:nvSpPr>
          <p:spPr bwMode="auto">
            <a:xfrm>
              <a:off x="4704" y="2779"/>
              <a:ext cx="127" cy="127"/>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1" name="Oval 31"/>
            <p:cNvSpPr>
              <a:spLocks noChangeArrowheads="1"/>
            </p:cNvSpPr>
            <p:nvPr/>
          </p:nvSpPr>
          <p:spPr bwMode="auto">
            <a:xfrm>
              <a:off x="4883" y="2779"/>
              <a:ext cx="127" cy="127"/>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2" name="Oval 32"/>
            <p:cNvSpPr>
              <a:spLocks noChangeArrowheads="1"/>
            </p:cNvSpPr>
            <p:nvPr/>
          </p:nvSpPr>
          <p:spPr bwMode="auto">
            <a:xfrm>
              <a:off x="5062" y="2779"/>
              <a:ext cx="127" cy="127"/>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3" name="Oval 33"/>
            <p:cNvSpPr>
              <a:spLocks noChangeArrowheads="1"/>
            </p:cNvSpPr>
            <p:nvPr/>
          </p:nvSpPr>
          <p:spPr bwMode="auto">
            <a:xfrm>
              <a:off x="5241" y="2779"/>
              <a:ext cx="127" cy="127"/>
            </a:xfrm>
            <a:prstGeom prst="ellipse">
              <a:avLst/>
            </a:prstGeom>
            <a:solidFill>
              <a:schemeClr val="folHlink"/>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4" name="Oval 34"/>
            <p:cNvSpPr>
              <a:spLocks noChangeArrowheads="1"/>
            </p:cNvSpPr>
            <p:nvPr/>
          </p:nvSpPr>
          <p:spPr bwMode="auto">
            <a:xfrm>
              <a:off x="4704" y="2958"/>
              <a:ext cx="127" cy="127"/>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5" name="Oval 35"/>
            <p:cNvSpPr>
              <a:spLocks noChangeArrowheads="1"/>
            </p:cNvSpPr>
            <p:nvPr/>
          </p:nvSpPr>
          <p:spPr bwMode="auto">
            <a:xfrm>
              <a:off x="4883" y="2958"/>
              <a:ext cx="127" cy="127"/>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6" name="Oval 36"/>
            <p:cNvSpPr>
              <a:spLocks noChangeArrowheads="1"/>
            </p:cNvSpPr>
            <p:nvPr/>
          </p:nvSpPr>
          <p:spPr bwMode="auto">
            <a:xfrm>
              <a:off x="5062" y="2958"/>
              <a:ext cx="127" cy="127"/>
            </a:xfrm>
            <a:prstGeom prst="ellipse">
              <a:avLst/>
            </a:prstGeom>
            <a:solidFill>
              <a:schemeClr val="folHlink"/>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7" name="Oval 37"/>
            <p:cNvSpPr>
              <a:spLocks noChangeArrowheads="1"/>
            </p:cNvSpPr>
            <p:nvPr/>
          </p:nvSpPr>
          <p:spPr bwMode="auto">
            <a:xfrm>
              <a:off x="5241" y="2958"/>
              <a:ext cx="127" cy="127"/>
            </a:xfrm>
            <a:prstGeom prst="ellipse">
              <a:avLst/>
            </a:prstGeom>
            <a:solidFill>
              <a:schemeClr val="folHlink"/>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8" name="Oval 38"/>
            <p:cNvSpPr>
              <a:spLocks noChangeArrowheads="1"/>
            </p:cNvSpPr>
            <p:nvPr/>
          </p:nvSpPr>
          <p:spPr bwMode="auto">
            <a:xfrm>
              <a:off x="4883" y="3137"/>
              <a:ext cx="127" cy="127"/>
            </a:xfrm>
            <a:prstGeom prst="ellipse">
              <a:avLst/>
            </a:prstGeom>
            <a:solidFill>
              <a:schemeClr val="folHlink"/>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9" name="Oval 39"/>
            <p:cNvSpPr>
              <a:spLocks noChangeArrowheads="1"/>
            </p:cNvSpPr>
            <p:nvPr/>
          </p:nvSpPr>
          <p:spPr bwMode="auto">
            <a:xfrm>
              <a:off x="5241" y="3137"/>
              <a:ext cx="127" cy="127"/>
            </a:xfrm>
            <a:prstGeom prst="ellipse">
              <a:avLst/>
            </a:prstGeom>
            <a:solidFill>
              <a:schemeClr val="folHlink"/>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grpSp>
      <p:sp>
        <p:nvSpPr>
          <p:cNvPr id="18436" name="Line 40"/>
          <p:cNvSpPr/>
          <p:nvPr/>
        </p:nvSpPr>
        <p:spPr>
          <a:xfrm>
            <a:off x="304800" y="2819400"/>
            <a:ext cx="8229600" cy="0"/>
          </a:xfrm>
          <a:prstGeom prst="line">
            <a:avLst/>
          </a:prstGeom>
          <a:ln w="6350" cap="flat" cmpd="sng">
            <a:solidFill>
              <a:schemeClr val="tx1"/>
            </a:solidFill>
            <a:prstDash val="solid"/>
            <a:headEnd type="none" w="med" len="med"/>
            <a:tailEnd type="none" w="med" len="med"/>
          </a:ln>
        </p:spPr>
      </p:sp>
      <p:sp>
        <p:nvSpPr>
          <p:cNvPr id="14339" name="Rectangle 3"/>
          <p:cNvSpPr>
            <a:spLocks noGrp="1" noChangeArrowheads="1"/>
          </p:cNvSpPr>
          <p:nvPr>
            <p:ph type="ctrTitle"/>
          </p:nvPr>
        </p:nvSpPr>
        <p:spPr>
          <a:xfrm>
            <a:off x="315913" y="466725"/>
            <a:ext cx="6781800" cy="2133600"/>
          </a:xfrm>
        </p:spPr>
        <p:txBody>
          <a:bodyPr/>
          <a:lstStyle>
            <a:lvl1pPr algn="r">
              <a:defRPr sz="4800"/>
            </a:lvl1pPr>
          </a:lstStyle>
          <a:p>
            <a:r>
              <a:rPr lang="zh-CN" altLang="en-US" noProof="1"/>
              <a:t>单击此处编辑母版标题样式</a:t>
            </a:r>
            <a:endParaRPr lang="zh-CN" altLang="en-US" noProof="1"/>
          </a:p>
        </p:txBody>
      </p:sp>
      <p:sp>
        <p:nvSpPr>
          <p:cNvPr id="14340" name="Rectangle 4"/>
          <p:cNvSpPr>
            <a:spLocks noGrp="1" noChangeArrowheads="1"/>
          </p:cNvSpPr>
          <p:nvPr>
            <p:ph type="subTitle" idx="1"/>
          </p:nvPr>
        </p:nvSpPr>
        <p:spPr>
          <a:xfrm>
            <a:off x="849313" y="3049588"/>
            <a:ext cx="6248400" cy="2362200"/>
          </a:xfrm>
        </p:spPr>
        <p:txBody>
          <a:bodyPr/>
          <a:lstStyle>
            <a:lvl1pPr marL="0" indent="0" algn="r">
              <a:buFont typeface="Wingdings" panose="05000000000000000000" pitchFamily="2" charset="2"/>
              <a:buNone/>
              <a:defRPr sz="3200"/>
            </a:lvl1pPr>
          </a:lstStyle>
          <a:p>
            <a:r>
              <a:rPr lang="zh-CN" altLang="en-US" noProof="1"/>
              <a:t>单击此处编辑母版副标题样式</a:t>
            </a:r>
            <a:endParaRPr lang="zh-CN" altLang="en-US" noProof="1"/>
          </a:p>
        </p:txBody>
      </p:sp>
      <p:sp>
        <p:nvSpPr>
          <p:cNvPr id="41" name="Rectangle 5"/>
          <p:cNvSpPr>
            <a:spLocks noGrp="1" noChangeArrowheads="1"/>
          </p:cNvSpPr>
          <p:nvPr>
            <p:ph type="dt" sz="half" idx="2"/>
          </p:nvPr>
        </p:nvSpPr>
        <p:spPr bwMode="auto">
          <a:xfrm>
            <a:off x="457200" y="6248400"/>
            <a:ext cx="2133600" cy="457200"/>
          </a:xfrm>
          <a:prstGeom prst="rect">
            <a:avLst/>
          </a:prstGeom>
          <a:ln>
            <a:miter lim="800000"/>
          </a:ln>
        </p:spPr>
        <p:txBody>
          <a:bodyPr vert="horz" wrap="square" lIns="91440" tIns="45720" rIns="91440" bIns="45720" numCol="1" anchor="t" anchorCtr="0" compatLnSpc="1"/>
          <a:lstStyle>
            <a:lvl1pPr eaLnBrk="0" hangingPunct="0">
              <a:defRPr>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0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2" name="Rectangle 6"/>
          <p:cNvSpPr>
            <a:spLocks noGrp="1" noChangeArrowheads="1"/>
          </p:cNvSpPr>
          <p:nvPr>
            <p:ph type="ftr" sz="quarter" idx="3"/>
          </p:nvPr>
        </p:nvSpPr>
        <p:spPr bwMode="auto">
          <a:xfrm>
            <a:off x="3124200" y="6248400"/>
            <a:ext cx="2895600" cy="457200"/>
          </a:xfrm>
          <a:prstGeom prst="rect">
            <a:avLst/>
          </a:prstGeom>
          <a:ln>
            <a:miter lim="800000"/>
          </a:ln>
        </p:spPr>
        <p:txBody>
          <a:bodyPr vert="horz" wrap="square" lIns="91440" tIns="45720" rIns="91440" bIns="45720" numCol="1" anchor="t" anchorCtr="0" compatLnSpc="1"/>
          <a:lstStyle>
            <a:lvl1pPr eaLnBrk="0" hangingPunct="0">
              <a:defRPr>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0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3" name="Rectangle 7"/>
          <p:cNvSpPr>
            <a:spLocks noGrp="1" noChangeArrowheads="1"/>
          </p:cNvSpPr>
          <p:nvPr>
            <p:ph type="sldNum" sz="quarter" idx="4"/>
          </p:nvPr>
        </p:nvSpPr>
        <p:spPr bwMode="auto">
          <a:xfrm>
            <a:off x="6553200" y="6248400"/>
            <a:ext cx="2133600" cy="457200"/>
          </a:xfrm>
          <a:prstGeom prst="rect">
            <a:avLst/>
          </a:prstGeom>
          <a:ln>
            <a:miter lim="800000"/>
          </a:ln>
        </p:spPr>
        <p:txBody>
          <a:bodyPr vert="horz" wrap="square" lIns="91440" tIns="45720" rIns="91440" bIns="45720" numCol="1" anchor="t" anchorCtr="0" compatLnSpc="1"/>
          <a:p>
            <a:pPr algn="r">
              <a:buNone/>
            </a:pPr>
            <a:fld id="{9A0DB2DC-4C9A-4742-B13C-FB6460FD3503}" type="slidenum">
              <a:rPr lang="en-US" altLang="zh-CN" dirty="0"/>
            </a:fld>
            <a:endParaRPr lang="en-US" altLang="zh-CN"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rotWithShape="0">
          <a:blip r:embed="rId2"/>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noProof="1" smtClean="0"/>
              <a:t>单击此处编辑母版副标题样式</a:t>
            </a:r>
            <a:endParaRPr lang="zh-CN" altLang="en-US" noProof="1"/>
          </a:p>
        </p:txBody>
      </p:sp>
      <p:sp>
        <p:nvSpPr>
          <p:cNvPr id="7" name="日期占位符 3"/>
          <p:cNvSpPr>
            <a:spLocks noGrp="1"/>
          </p:cNvSpPr>
          <p:nvPr>
            <p:ph type="dt" sz="half" idx="2"/>
          </p:nvPr>
        </p:nvSpPr>
        <p:spPr bwMode="auto">
          <a:xfrm>
            <a:off x="457200" y="6245225"/>
            <a:ext cx="2133600" cy="476250"/>
          </a:xfrm>
          <a:prstGeom prst="rect">
            <a:avLst/>
          </a:prstGeom>
          <a:ln>
            <a:miter lim="800000"/>
          </a:ln>
        </p:spPr>
        <p:txBody>
          <a:bodyPr vert="horz" wrap="square" lIns="91440" tIns="45720" rIns="91440" bIns="45720" numCol="1" anchor="t" anchorCtr="0" compatLnSpc="1"/>
          <a:lstStyle>
            <a:lvl1pPr eaLnBrk="0" hangingPunct="0">
              <a:defRPr>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 name="页脚占位符 4"/>
          <p:cNvSpPr>
            <a:spLocks noGrp="1"/>
          </p:cNvSpPr>
          <p:nvPr>
            <p:ph type="ftr" sz="quarter" idx="3"/>
          </p:nvPr>
        </p:nvSpPr>
        <p:spPr bwMode="auto">
          <a:xfrm>
            <a:off x="3124200" y="6245225"/>
            <a:ext cx="2895600" cy="476250"/>
          </a:xfrm>
          <a:prstGeom prst="rect">
            <a:avLst/>
          </a:prstGeom>
          <a:ln>
            <a:miter lim="800000"/>
          </a:ln>
        </p:spPr>
        <p:txBody>
          <a:bodyPr vert="horz" wrap="square" lIns="91440" tIns="45720" rIns="91440" bIns="45720" numCol="1" anchor="t" anchorCtr="0" compatLnSpc="1"/>
          <a:lstStyle>
            <a:lvl1pPr eaLnBrk="0" hangingPunct="0">
              <a:defRPr>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 name="灯片编号占位符 5"/>
          <p:cNvSpPr>
            <a:spLocks noGrp="1"/>
          </p:cNvSpPr>
          <p:nvPr>
            <p:ph type="sldNum" sz="quarter" idx="4"/>
          </p:nvPr>
        </p:nvSpPr>
        <p:spPr bwMode="auto">
          <a:xfrm>
            <a:off x="6553200" y="6245225"/>
            <a:ext cx="2133600" cy="476250"/>
          </a:xfrm>
          <a:prstGeom prst="rect">
            <a:avLst/>
          </a:prstGeom>
          <a:ln>
            <a:miter lim="800000"/>
          </a:ln>
        </p:spPr>
        <p:txBody>
          <a:bodyPr vert="horz" wrap="square" lIns="91440" tIns="45720" rIns="91440" bIns="45720" numCol="1" anchor="t" anchorCtr="0" compatLnSpc="1"/>
          <a:p>
            <a:pPr algn="r">
              <a:buNone/>
            </a:pPr>
            <a:fld id="{9A0DB2DC-4C9A-4742-B13C-FB6460FD3503}" type="slidenum">
              <a:rPr lang="en-US" altLang="zh-CN" dirty="0"/>
            </a:fld>
            <a:endParaRPr lang="en-US" altLang="zh-CN"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rotWithShape="0">
          <a:blip r:embed="rId2"/>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7" name="日期占位符 3"/>
          <p:cNvSpPr>
            <a:spLocks noGrp="1"/>
          </p:cNvSpPr>
          <p:nvPr>
            <p:ph type="dt" sz="half" idx="2"/>
          </p:nvPr>
        </p:nvSpPr>
        <p:spPr bwMode="auto">
          <a:xfrm>
            <a:off x="457200" y="6245225"/>
            <a:ext cx="2133600" cy="476250"/>
          </a:xfrm>
          <a:prstGeom prst="rect">
            <a:avLst/>
          </a:prstGeom>
          <a:ln>
            <a:miter lim="800000"/>
          </a:ln>
        </p:spPr>
        <p:txBody>
          <a:bodyPr vert="horz" wrap="square" lIns="91440" tIns="45720" rIns="91440" bIns="45720" numCol="1" anchor="t" anchorCtr="0" compatLnSpc="1"/>
          <a:lstStyle>
            <a:lvl1pPr eaLnBrk="0" hangingPunct="0">
              <a:defRPr>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 name="页脚占位符 4"/>
          <p:cNvSpPr>
            <a:spLocks noGrp="1"/>
          </p:cNvSpPr>
          <p:nvPr>
            <p:ph type="ftr" sz="quarter" idx="3"/>
          </p:nvPr>
        </p:nvSpPr>
        <p:spPr bwMode="auto">
          <a:xfrm>
            <a:off x="3124200" y="6245225"/>
            <a:ext cx="2895600" cy="476250"/>
          </a:xfrm>
          <a:prstGeom prst="rect">
            <a:avLst/>
          </a:prstGeom>
          <a:ln>
            <a:miter lim="800000"/>
          </a:ln>
        </p:spPr>
        <p:txBody>
          <a:bodyPr vert="horz" wrap="square" lIns="91440" tIns="45720" rIns="91440" bIns="45720" numCol="1" anchor="t" anchorCtr="0" compatLnSpc="1"/>
          <a:lstStyle>
            <a:lvl1pPr eaLnBrk="0" hangingPunct="0">
              <a:defRPr>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 name="灯片编号占位符 5"/>
          <p:cNvSpPr>
            <a:spLocks noGrp="1"/>
          </p:cNvSpPr>
          <p:nvPr>
            <p:ph type="sldNum" sz="quarter" idx="4"/>
          </p:nvPr>
        </p:nvSpPr>
        <p:spPr bwMode="auto">
          <a:xfrm>
            <a:off x="6553200" y="6245225"/>
            <a:ext cx="2133600" cy="476250"/>
          </a:xfrm>
          <a:prstGeom prst="rect">
            <a:avLst/>
          </a:prstGeom>
          <a:ln>
            <a:miter lim="800000"/>
          </a:ln>
        </p:spPr>
        <p:txBody>
          <a:bodyPr vert="horz" wrap="square" lIns="91440" tIns="45720" rIns="91440" bIns="45720" numCol="1" anchor="t" anchorCtr="0" compatLnSpc="1"/>
          <a:p>
            <a:pPr algn="r">
              <a:buNone/>
            </a:pPr>
            <a:fld id="{9A0DB2DC-4C9A-4742-B13C-FB6460FD3503}" type="slidenum">
              <a:rPr lang="en-US" altLang="zh-CN" dirty="0"/>
            </a:fld>
            <a:endParaRPr lang="en-US" altLang="zh-CN"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bg>
      <p:bgPr>
        <a:blipFill rotWithShape="0">
          <a:blip r:embed="rId2"/>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smtClean="0"/>
              <a:t>单击此处编辑母版文本样式</a:t>
            </a:r>
            <a:endParaRPr lang="zh-CN" altLang="en-US" noProof="1" smtClean="0"/>
          </a:p>
        </p:txBody>
      </p:sp>
      <p:sp>
        <p:nvSpPr>
          <p:cNvPr id="7" name="日期占位符 3"/>
          <p:cNvSpPr>
            <a:spLocks noGrp="1"/>
          </p:cNvSpPr>
          <p:nvPr>
            <p:ph type="dt" sz="half" idx="2"/>
          </p:nvPr>
        </p:nvSpPr>
        <p:spPr bwMode="auto">
          <a:xfrm>
            <a:off x="457200" y="6245225"/>
            <a:ext cx="2133600" cy="476250"/>
          </a:xfrm>
          <a:prstGeom prst="rect">
            <a:avLst/>
          </a:prstGeom>
          <a:ln>
            <a:miter lim="800000"/>
          </a:ln>
        </p:spPr>
        <p:txBody>
          <a:bodyPr vert="horz" wrap="square" lIns="91440" tIns="45720" rIns="91440" bIns="45720" numCol="1" anchor="t" anchorCtr="0" compatLnSpc="1"/>
          <a:lstStyle>
            <a:lvl1pPr eaLnBrk="0" hangingPunct="0">
              <a:defRPr>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 name="页脚占位符 4"/>
          <p:cNvSpPr>
            <a:spLocks noGrp="1"/>
          </p:cNvSpPr>
          <p:nvPr>
            <p:ph type="ftr" sz="quarter" idx="3"/>
          </p:nvPr>
        </p:nvSpPr>
        <p:spPr bwMode="auto">
          <a:xfrm>
            <a:off x="3124200" y="6245225"/>
            <a:ext cx="2895600" cy="476250"/>
          </a:xfrm>
          <a:prstGeom prst="rect">
            <a:avLst/>
          </a:prstGeom>
          <a:ln>
            <a:miter lim="800000"/>
          </a:ln>
        </p:spPr>
        <p:txBody>
          <a:bodyPr vert="horz" wrap="square" lIns="91440" tIns="45720" rIns="91440" bIns="45720" numCol="1" anchor="t" anchorCtr="0" compatLnSpc="1"/>
          <a:lstStyle>
            <a:lvl1pPr eaLnBrk="0" hangingPunct="0">
              <a:defRPr>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 name="灯片编号占位符 5"/>
          <p:cNvSpPr>
            <a:spLocks noGrp="1"/>
          </p:cNvSpPr>
          <p:nvPr>
            <p:ph type="sldNum" sz="quarter" idx="4"/>
          </p:nvPr>
        </p:nvSpPr>
        <p:spPr bwMode="auto">
          <a:xfrm>
            <a:off x="6553200" y="6245225"/>
            <a:ext cx="2133600" cy="476250"/>
          </a:xfrm>
          <a:prstGeom prst="rect">
            <a:avLst/>
          </a:prstGeom>
          <a:ln>
            <a:miter lim="800000"/>
          </a:ln>
        </p:spPr>
        <p:txBody>
          <a:bodyPr vert="horz" wrap="square" lIns="91440" tIns="45720" rIns="91440" bIns="45720" numCol="1" anchor="t" anchorCtr="0" compatLnSpc="1"/>
          <a:p>
            <a:pPr algn="r">
              <a:buNone/>
            </a:pPr>
            <a:fld id="{9A0DB2DC-4C9A-4742-B13C-FB6460FD3503}" type="slidenum">
              <a:rPr lang="en-US" altLang="zh-CN" dirty="0"/>
            </a:fld>
            <a:endParaRPr lang="en-US" altLang="zh-CN"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bg>
      <p:bgPr>
        <a:blipFill rotWithShape="0">
          <a:blip r:embed="rId2"/>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7" name="日期占位符 4"/>
          <p:cNvSpPr>
            <a:spLocks noGrp="1"/>
          </p:cNvSpPr>
          <p:nvPr>
            <p:ph type="dt" sz="half" idx="12"/>
          </p:nvPr>
        </p:nvSpPr>
        <p:spPr bwMode="auto">
          <a:xfrm>
            <a:off x="457200" y="6245225"/>
            <a:ext cx="2133600" cy="476250"/>
          </a:xfrm>
          <a:prstGeom prst="rect">
            <a:avLst/>
          </a:prstGeom>
          <a:ln>
            <a:miter lim="800000"/>
          </a:ln>
        </p:spPr>
        <p:txBody>
          <a:bodyPr vert="horz" wrap="square" lIns="91440" tIns="45720" rIns="91440" bIns="45720" numCol="1" anchor="t" anchorCtr="0" compatLnSpc="1"/>
          <a:lstStyle>
            <a:lvl1pPr eaLnBrk="0" hangingPunct="0">
              <a:defRPr>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 name="页脚占位符 5"/>
          <p:cNvSpPr>
            <a:spLocks noGrp="1"/>
          </p:cNvSpPr>
          <p:nvPr>
            <p:ph type="ftr" sz="quarter" idx="3"/>
          </p:nvPr>
        </p:nvSpPr>
        <p:spPr bwMode="auto">
          <a:xfrm>
            <a:off x="3124200" y="6245225"/>
            <a:ext cx="2895600" cy="476250"/>
          </a:xfrm>
          <a:prstGeom prst="rect">
            <a:avLst/>
          </a:prstGeom>
          <a:ln>
            <a:miter lim="800000"/>
          </a:ln>
        </p:spPr>
        <p:txBody>
          <a:bodyPr vert="horz" wrap="square" lIns="91440" tIns="45720" rIns="91440" bIns="45720" numCol="1" anchor="t" anchorCtr="0" compatLnSpc="1"/>
          <a:lstStyle>
            <a:lvl1pPr eaLnBrk="0" hangingPunct="0">
              <a:defRPr>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 name="灯片编号占位符 6"/>
          <p:cNvSpPr>
            <a:spLocks noGrp="1"/>
          </p:cNvSpPr>
          <p:nvPr>
            <p:ph type="sldNum" sz="quarter" idx="4"/>
          </p:nvPr>
        </p:nvSpPr>
        <p:spPr bwMode="auto">
          <a:xfrm>
            <a:off x="6553200" y="6245225"/>
            <a:ext cx="2133600" cy="476250"/>
          </a:xfrm>
          <a:prstGeom prst="rect">
            <a:avLst/>
          </a:prstGeom>
          <a:ln>
            <a:miter lim="800000"/>
          </a:ln>
        </p:spPr>
        <p:txBody>
          <a:bodyPr vert="horz" wrap="square" lIns="91440" tIns="45720" rIns="91440" bIns="45720" numCol="1" anchor="t" anchorCtr="0" compatLnSpc="1"/>
          <a:p>
            <a:pPr algn="r">
              <a:buNone/>
            </a:pPr>
            <a:fld id="{9A0DB2DC-4C9A-4742-B13C-FB6460FD3503}" type="slidenum">
              <a:rPr lang="en-US" altLang="zh-CN" dirty="0"/>
            </a:fld>
            <a:endParaRPr lang="en-US" altLang="zh-CN"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bg>
      <p:bgPr>
        <a:blipFill rotWithShape="0">
          <a:blip r:embed="rId2"/>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smtClean="0"/>
              <a:t>单击此处编辑母版文本样式</a:t>
            </a:r>
            <a:endParaRPr lang="zh-CN" altLang="en-US"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smtClean="0"/>
              <a:t>单击此处编辑母版文本样式</a:t>
            </a:r>
            <a:endParaRPr lang="zh-CN" altLang="en-US"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7" name="日期占位符 6"/>
          <p:cNvSpPr>
            <a:spLocks noGrp="1"/>
          </p:cNvSpPr>
          <p:nvPr>
            <p:ph type="dt" sz="half" idx="12"/>
          </p:nvPr>
        </p:nvSpPr>
        <p:spPr bwMode="auto">
          <a:xfrm>
            <a:off x="457200" y="6245225"/>
            <a:ext cx="2133600" cy="476250"/>
          </a:xfrm>
          <a:prstGeom prst="rect">
            <a:avLst/>
          </a:prstGeom>
          <a:ln>
            <a:miter lim="800000"/>
          </a:ln>
        </p:spPr>
        <p:txBody>
          <a:bodyPr vert="horz" wrap="square" lIns="91440" tIns="45720" rIns="91440" bIns="45720" numCol="1" anchor="t" anchorCtr="0" compatLnSpc="1"/>
          <a:lstStyle>
            <a:lvl1pPr eaLnBrk="0" hangingPunct="0">
              <a:defRPr>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 name="页脚占位符 7"/>
          <p:cNvSpPr>
            <a:spLocks noGrp="1"/>
          </p:cNvSpPr>
          <p:nvPr>
            <p:ph type="ftr" sz="quarter" idx="13"/>
          </p:nvPr>
        </p:nvSpPr>
        <p:spPr bwMode="auto">
          <a:xfrm>
            <a:off x="3124200" y="6245225"/>
            <a:ext cx="2895600" cy="476250"/>
          </a:xfrm>
          <a:prstGeom prst="rect">
            <a:avLst/>
          </a:prstGeom>
          <a:ln>
            <a:miter lim="800000"/>
          </a:ln>
        </p:spPr>
        <p:txBody>
          <a:bodyPr vert="horz" wrap="square" lIns="91440" tIns="45720" rIns="91440" bIns="45720" numCol="1" anchor="t" anchorCtr="0" compatLnSpc="1"/>
          <a:lstStyle>
            <a:lvl1pPr eaLnBrk="0" hangingPunct="0">
              <a:defRPr>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 name="灯片编号占位符 8"/>
          <p:cNvSpPr>
            <a:spLocks noGrp="1"/>
          </p:cNvSpPr>
          <p:nvPr>
            <p:ph type="sldNum" sz="quarter" idx="14"/>
          </p:nvPr>
        </p:nvSpPr>
        <p:spPr bwMode="auto">
          <a:xfrm>
            <a:off x="6553200" y="6245225"/>
            <a:ext cx="2133600" cy="476250"/>
          </a:xfrm>
          <a:prstGeom prst="rect">
            <a:avLst/>
          </a:prstGeom>
          <a:ln>
            <a:miter lim="800000"/>
          </a:ln>
        </p:spPr>
        <p:txBody>
          <a:bodyPr vert="horz" wrap="square" lIns="91440" tIns="45720" rIns="91440" bIns="45720" numCol="1" anchor="t" anchorCtr="0" compatLnSpc="1"/>
          <a:p>
            <a:pPr algn="r">
              <a:buNone/>
            </a:pPr>
            <a:fld id="{9A0DB2DC-4C9A-4742-B13C-FB6460FD3503}" type="slidenum">
              <a:rPr lang="en-US" altLang="zh-CN" dirty="0"/>
            </a:fld>
            <a:endParaRPr lang="en-US" altLang="zh-CN"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rotWithShape="0">
          <a:blip r:embed="rId2"/>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7" name="日期占位符 2"/>
          <p:cNvSpPr>
            <a:spLocks noGrp="1"/>
          </p:cNvSpPr>
          <p:nvPr>
            <p:ph type="dt" sz="half" idx="2"/>
          </p:nvPr>
        </p:nvSpPr>
        <p:spPr bwMode="auto">
          <a:xfrm>
            <a:off x="457200" y="6245225"/>
            <a:ext cx="2133600" cy="476250"/>
          </a:xfrm>
          <a:prstGeom prst="rect">
            <a:avLst/>
          </a:prstGeom>
          <a:ln>
            <a:miter lim="800000"/>
          </a:ln>
        </p:spPr>
        <p:txBody>
          <a:bodyPr vert="horz" wrap="square" lIns="91440" tIns="45720" rIns="91440" bIns="45720" numCol="1" anchor="t" anchorCtr="0" compatLnSpc="1"/>
          <a:lstStyle>
            <a:lvl1pPr eaLnBrk="0" hangingPunct="0">
              <a:defRPr>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 name="页脚占位符 3"/>
          <p:cNvSpPr>
            <a:spLocks noGrp="1"/>
          </p:cNvSpPr>
          <p:nvPr>
            <p:ph type="ftr" sz="quarter" idx="3"/>
          </p:nvPr>
        </p:nvSpPr>
        <p:spPr bwMode="auto">
          <a:xfrm>
            <a:off x="3124200" y="6245225"/>
            <a:ext cx="2895600" cy="476250"/>
          </a:xfrm>
          <a:prstGeom prst="rect">
            <a:avLst/>
          </a:prstGeom>
          <a:ln>
            <a:miter lim="800000"/>
          </a:ln>
        </p:spPr>
        <p:txBody>
          <a:bodyPr vert="horz" wrap="square" lIns="91440" tIns="45720" rIns="91440" bIns="45720" numCol="1" anchor="t" anchorCtr="0" compatLnSpc="1"/>
          <a:lstStyle>
            <a:lvl1pPr eaLnBrk="0" hangingPunct="0">
              <a:defRPr>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 name="灯片编号占位符 4"/>
          <p:cNvSpPr>
            <a:spLocks noGrp="1"/>
          </p:cNvSpPr>
          <p:nvPr>
            <p:ph type="sldNum" sz="quarter" idx="4"/>
          </p:nvPr>
        </p:nvSpPr>
        <p:spPr bwMode="auto">
          <a:xfrm>
            <a:off x="6553200" y="6245225"/>
            <a:ext cx="2133600" cy="476250"/>
          </a:xfrm>
          <a:prstGeom prst="rect">
            <a:avLst/>
          </a:prstGeom>
          <a:ln>
            <a:miter lim="800000"/>
          </a:ln>
        </p:spPr>
        <p:txBody>
          <a:bodyPr vert="horz" wrap="square" lIns="91440" tIns="45720" rIns="91440" bIns="45720" numCol="1" anchor="t" anchorCtr="0" compatLnSpc="1"/>
          <a:p>
            <a:pPr algn="r">
              <a:buNone/>
            </a:pPr>
            <a:fld id="{9A0DB2DC-4C9A-4742-B13C-FB6460FD3503}" type="slidenum">
              <a:rPr lang="en-US" altLang="zh-CN" dirty="0"/>
            </a:fld>
            <a:endParaRPr lang="en-US" altLang="zh-CN"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bg>
      <p:bgPr>
        <a:blipFill rotWithShape="0">
          <a:blip r:embed="rId2"/>
        </a:blipFill>
        <a:effectLst/>
      </p:bgPr>
    </p:bg>
    <p:spTree>
      <p:nvGrpSpPr>
        <p:cNvPr id="1" name=""/>
        <p:cNvGrpSpPr/>
        <p:nvPr/>
      </p:nvGrpSpPr>
      <p:grpSpPr>
        <a:xfrm>
          <a:off x="0" y="0"/>
          <a:ext cx="0" cy="0"/>
          <a:chOff x="0" y="0"/>
          <a:chExt cx="0" cy="0"/>
        </a:xfrm>
      </p:grpSpPr>
      <p:sp>
        <p:nvSpPr>
          <p:cNvPr id="7" name="日期占位符 1"/>
          <p:cNvSpPr>
            <a:spLocks noGrp="1"/>
          </p:cNvSpPr>
          <p:nvPr>
            <p:ph type="dt" sz="half" idx="2"/>
          </p:nvPr>
        </p:nvSpPr>
        <p:spPr bwMode="auto">
          <a:xfrm>
            <a:off x="457200" y="6245225"/>
            <a:ext cx="2133600" cy="476250"/>
          </a:xfrm>
          <a:prstGeom prst="rect">
            <a:avLst/>
          </a:prstGeom>
          <a:ln>
            <a:miter lim="800000"/>
          </a:ln>
        </p:spPr>
        <p:txBody>
          <a:bodyPr vert="horz" wrap="square" lIns="91440" tIns="45720" rIns="91440" bIns="45720" numCol="1" anchor="t" anchorCtr="0" compatLnSpc="1"/>
          <a:lstStyle>
            <a:lvl1pPr eaLnBrk="0" hangingPunct="0">
              <a:defRPr>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 name="页脚占位符 2"/>
          <p:cNvSpPr>
            <a:spLocks noGrp="1"/>
          </p:cNvSpPr>
          <p:nvPr>
            <p:ph type="ftr" sz="quarter" idx="3"/>
          </p:nvPr>
        </p:nvSpPr>
        <p:spPr bwMode="auto">
          <a:xfrm>
            <a:off x="3124200" y="6245225"/>
            <a:ext cx="2895600" cy="476250"/>
          </a:xfrm>
          <a:prstGeom prst="rect">
            <a:avLst/>
          </a:prstGeom>
          <a:ln>
            <a:miter lim="800000"/>
          </a:ln>
        </p:spPr>
        <p:txBody>
          <a:bodyPr vert="horz" wrap="square" lIns="91440" tIns="45720" rIns="91440" bIns="45720" numCol="1" anchor="t" anchorCtr="0" compatLnSpc="1"/>
          <a:lstStyle>
            <a:lvl1pPr eaLnBrk="0" hangingPunct="0">
              <a:defRPr>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 name="灯片编号占位符 3"/>
          <p:cNvSpPr>
            <a:spLocks noGrp="1"/>
          </p:cNvSpPr>
          <p:nvPr>
            <p:ph type="sldNum" sz="quarter" idx="4"/>
          </p:nvPr>
        </p:nvSpPr>
        <p:spPr bwMode="auto">
          <a:xfrm>
            <a:off x="6553200" y="6245225"/>
            <a:ext cx="2133600" cy="476250"/>
          </a:xfrm>
          <a:prstGeom prst="rect">
            <a:avLst/>
          </a:prstGeom>
          <a:ln>
            <a:miter lim="800000"/>
          </a:ln>
        </p:spPr>
        <p:txBody>
          <a:bodyPr vert="horz" wrap="square" lIns="91440" tIns="45720" rIns="91440" bIns="45720" numCol="1" anchor="t" anchorCtr="0" compatLnSpc="1"/>
          <a:p>
            <a:pPr algn="r">
              <a:buNone/>
            </a:pPr>
            <a:fld id="{9A0DB2DC-4C9A-4742-B13C-FB6460FD3503}" type="slidenum">
              <a:rPr lang="en-US" altLang="zh-CN" dirty="0"/>
            </a:fld>
            <a:endParaRPr lang="en-US" altLang="zh-CN"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bg>
      <p:bgPr>
        <a:blipFill rotWithShape="0">
          <a:blip r:embed="rId2"/>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smtClean="0"/>
              <a:t>单击此处编辑母版文本样式</a:t>
            </a:r>
            <a:endParaRPr lang="zh-CN" altLang="en-US" noProof="1" smtClean="0"/>
          </a:p>
        </p:txBody>
      </p:sp>
      <p:sp>
        <p:nvSpPr>
          <p:cNvPr id="7" name="日期占位符 4"/>
          <p:cNvSpPr>
            <a:spLocks noGrp="1"/>
          </p:cNvSpPr>
          <p:nvPr>
            <p:ph type="dt" sz="half" idx="12"/>
          </p:nvPr>
        </p:nvSpPr>
        <p:spPr bwMode="auto">
          <a:xfrm>
            <a:off x="457200" y="6245225"/>
            <a:ext cx="2133600" cy="476250"/>
          </a:xfrm>
          <a:prstGeom prst="rect">
            <a:avLst/>
          </a:prstGeom>
          <a:ln>
            <a:miter lim="800000"/>
          </a:ln>
        </p:spPr>
        <p:txBody>
          <a:bodyPr vert="horz" wrap="square" lIns="91440" tIns="45720" rIns="91440" bIns="45720" numCol="1" anchor="t" anchorCtr="0" compatLnSpc="1"/>
          <a:lstStyle>
            <a:lvl1pPr eaLnBrk="0" hangingPunct="0">
              <a:defRPr>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 name="页脚占位符 5"/>
          <p:cNvSpPr>
            <a:spLocks noGrp="1"/>
          </p:cNvSpPr>
          <p:nvPr>
            <p:ph type="ftr" sz="quarter" idx="3"/>
          </p:nvPr>
        </p:nvSpPr>
        <p:spPr bwMode="auto">
          <a:xfrm>
            <a:off x="3124200" y="6245225"/>
            <a:ext cx="2895600" cy="476250"/>
          </a:xfrm>
          <a:prstGeom prst="rect">
            <a:avLst/>
          </a:prstGeom>
          <a:ln>
            <a:miter lim="800000"/>
          </a:ln>
        </p:spPr>
        <p:txBody>
          <a:bodyPr vert="horz" wrap="square" lIns="91440" tIns="45720" rIns="91440" bIns="45720" numCol="1" anchor="t" anchorCtr="0" compatLnSpc="1"/>
          <a:lstStyle>
            <a:lvl1pPr eaLnBrk="0" hangingPunct="0">
              <a:defRPr>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 name="灯片编号占位符 6"/>
          <p:cNvSpPr>
            <a:spLocks noGrp="1"/>
          </p:cNvSpPr>
          <p:nvPr>
            <p:ph type="sldNum" sz="quarter" idx="4"/>
          </p:nvPr>
        </p:nvSpPr>
        <p:spPr bwMode="auto">
          <a:xfrm>
            <a:off x="6553200" y="6245225"/>
            <a:ext cx="2133600" cy="476250"/>
          </a:xfrm>
          <a:prstGeom prst="rect">
            <a:avLst/>
          </a:prstGeom>
          <a:ln>
            <a:miter lim="800000"/>
          </a:ln>
        </p:spPr>
        <p:txBody>
          <a:bodyPr vert="horz" wrap="square" lIns="91440" tIns="45720" rIns="91440" bIns="45720" numCol="1" anchor="t" anchorCtr="0" compatLnSpc="1"/>
          <a:p>
            <a:pPr algn="r">
              <a:buNone/>
            </a:pPr>
            <a:fld id="{9A0DB2DC-4C9A-4742-B13C-FB6460FD3503}" type="slidenum">
              <a:rPr lang="en-US" altLang="zh-CN" dirty="0"/>
            </a:fld>
            <a:endParaRPr lang="en-US" altLang="zh-CN"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image" Target="../media/image1.jpeg"/><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0.xml"/><Relationship Id="rId8" Type="http://schemas.openxmlformats.org/officeDocument/2006/relationships/slideLayout" Target="../slideLayouts/slideLayout9.xml"/><Relationship Id="rId7" Type="http://schemas.openxmlformats.org/officeDocument/2006/relationships/slideLayout" Target="../slideLayouts/slideLayout8.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3" Type="http://schemas.openxmlformats.org/officeDocument/2006/relationships/slideLayout" Target="../slideLayouts/slideLayout4.xml"/><Relationship Id="rId2" Type="http://schemas.openxmlformats.org/officeDocument/2006/relationships/slideLayout" Target="../slideLayouts/slideLayout3.xml"/><Relationship Id="rId15" Type="http://schemas.openxmlformats.org/officeDocument/2006/relationships/theme" Target="../theme/theme2.xml"/><Relationship Id="rId14" Type="http://schemas.openxmlformats.org/officeDocument/2006/relationships/image" Target="../media/image2.jpeg"/><Relationship Id="rId13" Type="http://schemas.openxmlformats.org/officeDocument/2006/relationships/slideLayout" Target="../slideLayouts/slideLayout14.xml"/><Relationship Id="rId12" Type="http://schemas.openxmlformats.org/officeDocument/2006/relationships/slideLayout" Target="../slideLayouts/slideLayout13.xml"/><Relationship Id="rId11" Type="http://schemas.openxmlformats.org/officeDocument/2006/relationships/slideLayout" Target="../slideLayouts/slideLayout12.xml"/><Relationship Id="rId10" Type="http://schemas.openxmlformats.org/officeDocument/2006/relationships/slideLayout" Target="../slideLayouts/slideLayout11.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image" Target="../media/image1.jpeg"/><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p:sp>
        <p:nvSpPr>
          <p:cNvPr id="1026" name="Rectangle 3"/>
          <p:cNvSpPr>
            <a:spLocks noGrp="1"/>
          </p:cNvSpPr>
          <p:nvPr>
            <p:ph type="title"/>
          </p:nvPr>
        </p:nvSpPr>
        <p:spPr>
          <a:xfrm>
            <a:off x="457200" y="122238"/>
            <a:ext cx="7543800" cy="1295400"/>
          </a:xfrm>
          <a:prstGeom prst="rect">
            <a:avLst/>
          </a:prstGeom>
          <a:noFill/>
          <a:ln w="9525">
            <a:noFill/>
          </a:ln>
        </p:spPr>
        <p:txBody>
          <a:bodyPr anchor="b" anchorCtr="0"/>
          <a:p>
            <a:pPr lvl="0"/>
            <a:r>
              <a:rPr lang="zh-CN" altLang="en-US" dirty="0"/>
              <a:t>单击此处编辑母版标题样式</a:t>
            </a:r>
            <a:endParaRPr lang="zh-CN" altLang="en-US" dirty="0"/>
          </a:p>
        </p:txBody>
      </p:sp>
      <p:sp>
        <p:nvSpPr>
          <p:cNvPr id="1027" name="Rectangle 4"/>
          <p:cNvSpPr>
            <a:spLocks noGrp="1"/>
          </p:cNvSpPr>
          <p:nvPr>
            <p:ph type="body"/>
          </p:nvPr>
        </p:nvSpPr>
        <p:spPr>
          <a:xfrm>
            <a:off x="457200" y="1719263"/>
            <a:ext cx="8229600" cy="4411662"/>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4" name="Rectangle 5"/>
          <p:cNvSpPr>
            <a:spLocks noGrp="1" noChangeArrowheads="1"/>
          </p:cNvSpPr>
          <p:nvPr>
            <p:ph type="dt" sz="half" idx="2"/>
          </p:nvPr>
        </p:nvSpPr>
        <p:spPr bwMode="auto">
          <a:xfrm>
            <a:off x="457200" y="6248400"/>
            <a:ext cx="2133600" cy="457200"/>
          </a:xfrm>
          <a:prstGeom prst="rect">
            <a:avLst/>
          </a:prstGeom>
          <a:ln>
            <a:miter lim="800000"/>
          </a:ln>
        </p:spPr>
        <p:txBody>
          <a:bodyPr vert="horz" wrap="square" lIns="91440" tIns="45720" rIns="91440" bIns="45720" numCol="1" anchor="t" anchorCtr="0" compatLnSpc="1"/>
          <a:lstStyle>
            <a:lvl1pPr>
              <a:buFontTx/>
              <a:buNone/>
              <a:defRPr sz="1000">
                <a:solidFill>
                  <a:srgbClr val="000000"/>
                </a:solidFill>
                <a:latin typeface="Arial" panose="020B0604020202020204" pitchFamily="34"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5" name="Rectangle 6"/>
          <p:cNvSpPr>
            <a:spLocks noGrp="1" noChangeArrowheads="1"/>
          </p:cNvSpPr>
          <p:nvPr>
            <p:ph type="ftr" sz="quarter" idx="3"/>
          </p:nvPr>
        </p:nvSpPr>
        <p:spPr bwMode="auto">
          <a:xfrm>
            <a:off x="3124200" y="6248400"/>
            <a:ext cx="2895600" cy="457200"/>
          </a:xfrm>
          <a:prstGeom prst="rect">
            <a:avLst/>
          </a:prstGeom>
          <a:ln>
            <a:miter lim="800000"/>
          </a:ln>
        </p:spPr>
        <p:txBody>
          <a:bodyPr vert="horz" wrap="square" lIns="91440" tIns="45720" rIns="91440" bIns="45720" numCol="1" anchor="t" anchorCtr="0" compatLnSpc="1"/>
          <a:lstStyle>
            <a:lvl1pPr algn="ctr">
              <a:buFontTx/>
              <a:buNone/>
              <a:defRPr sz="1000">
                <a:solidFill>
                  <a:srgbClr val="000000"/>
                </a:solidFill>
                <a:latin typeface="Arial" panose="020B0604020202020204" pitchFamily="34" charset="0"/>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6" name="Rectangle 7"/>
          <p:cNvSpPr>
            <a:spLocks noGrp="1" noChangeArrowheads="1"/>
          </p:cNvSpPr>
          <p:nvPr>
            <p:ph type="sldNum" sz="quarter" idx="4"/>
          </p:nvPr>
        </p:nvSpPr>
        <p:spPr bwMode="auto">
          <a:xfrm>
            <a:off x="6553200" y="6248400"/>
            <a:ext cx="2133600" cy="457200"/>
          </a:xfrm>
          <a:prstGeom prst="rect">
            <a:avLst/>
          </a:prstGeom>
          <a:ln>
            <a:miter lim="800000"/>
          </a:ln>
        </p:spPr>
        <p:txBody>
          <a:bodyPr vert="horz" wrap="square" lIns="91440" tIns="45720" rIns="91440" bIns="45720" numCol="1" anchor="t" anchorCtr="0" compatLnSpc="1"/>
          <a:lstStyle>
            <a:lvl1pPr algn="r">
              <a:defRPr sz="1000">
                <a:solidFill>
                  <a:srgbClr val="000000"/>
                </a:solidFill>
              </a:defRPr>
            </a:lvl1pPr>
          </a:lstStyle>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Lst>
  <p:transition/>
  <p:hf sldNum="0" hdr="0" ftr="0" dt="0"/>
  <p:txStyles>
    <p:titleStyle>
      <a:lvl1pPr algn="l" rtl="0" eaLnBrk="0" fontAlgn="base" hangingPunct="0">
        <a:spcBef>
          <a:spcPct val="0"/>
        </a:spcBef>
        <a:spcAft>
          <a:spcPct val="0"/>
        </a:spcAft>
        <a:defRPr sz="3900" b="1">
          <a:solidFill>
            <a:schemeClr val="tx2"/>
          </a:solidFill>
          <a:latin typeface="Arial" panose="020B0604020202020204" pitchFamily="34" charset="0"/>
          <a:ea typeface="+mj-ea"/>
          <a:cs typeface="+mj-cs"/>
        </a:defRPr>
      </a:lvl1pPr>
      <a:lvl2pPr algn="l" rtl="0" eaLnBrk="0" fontAlgn="base" hangingPunct="0">
        <a:spcBef>
          <a:spcPct val="0"/>
        </a:spcBef>
        <a:spcAft>
          <a:spcPct val="0"/>
        </a:spcAft>
        <a:defRPr sz="3900" b="1">
          <a:solidFill>
            <a:schemeClr val="tx2"/>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3900" b="1">
          <a:solidFill>
            <a:schemeClr val="tx2"/>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3900" b="1">
          <a:solidFill>
            <a:schemeClr val="tx2"/>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3900" b="1">
          <a:solidFill>
            <a:schemeClr val="tx2"/>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3900" b="1">
          <a:solidFill>
            <a:schemeClr val="tx2"/>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3900" b="1">
          <a:solidFill>
            <a:schemeClr val="tx2"/>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3900" b="1">
          <a:solidFill>
            <a:schemeClr val="tx2"/>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3900" b="1">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l"/>
        <a:defRPr sz="3000">
          <a:solidFill>
            <a:schemeClr val="tx1"/>
          </a:solidFill>
          <a:latin typeface="Arial" panose="020B0604020202020204" pitchFamily="34" charset="0"/>
          <a:ea typeface="+mn-ea"/>
          <a:cs typeface="+mn-cs"/>
        </a:defRPr>
      </a:lvl1pPr>
      <a:lvl2pPr marL="692150" indent="-347980" algn="l" rtl="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ea typeface="+mn-ea"/>
        </a:defRPr>
      </a:lvl2pPr>
      <a:lvl3pPr marL="987425" indent="-294005" algn="l" rtl="0" eaLnBrk="0" fontAlgn="base" hangingPunct="0">
        <a:spcBef>
          <a:spcPct val="20000"/>
        </a:spcBef>
        <a:spcAft>
          <a:spcPct val="0"/>
        </a:spcAft>
        <a:buClr>
          <a:schemeClr val="accent1"/>
        </a:buClr>
        <a:buSzPct val="70000"/>
        <a:buFont typeface="Wingdings" panose="05000000000000000000" pitchFamily="2" charset="2"/>
        <a:buChar char="l"/>
        <a:defRPr sz="2300">
          <a:solidFill>
            <a:schemeClr val="tx1"/>
          </a:solidFill>
          <a:latin typeface="Arial" panose="020B0604020202020204" pitchFamily="34" charset="0"/>
          <a:ea typeface="+mn-ea"/>
        </a:defRPr>
      </a:lvl3pPr>
      <a:lvl4pPr marL="1281430" indent="-292100" algn="l" rtl="0" eaLnBrk="0" fontAlgn="base" hangingPunct="0">
        <a:spcBef>
          <a:spcPct val="20000"/>
        </a:spcBef>
        <a:spcAft>
          <a:spcPct val="0"/>
        </a:spcAft>
        <a:buClr>
          <a:schemeClr val="tx2"/>
        </a:buClr>
        <a:buSzPct val="75000"/>
        <a:buFont typeface="Wingdings" panose="05000000000000000000" pitchFamily="2" charset="2"/>
        <a:buChar char="§"/>
        <a:defRPr sz="2000">
          <a:solidFill>
            <a:schemeClr val="tx1"/>
          </a:solidFill>
          <a:latin typeface="Arial" panose="020B0604020202020204" pitchFamily="34" charset="0"/>
          <a:ea typeface="+mn-ea"/>
        </a:defRPr>
      </a:lvl4pPr>
      <a:lvl5pPr marL="1598930" indent="-316230" algn="l" rtl="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n-ea"/>
        </a:defRPr>
      </a:lvl5pPr>
      <a:lvl6pPr marL="2056130" indent="-316230" algn="l" rtl="0" fontAlgn="base">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n-ea"/>
        </a:defRPr>
      </a:lvl6pPr>
      <a:lvl7pPr marL="2513330" indent="-316230" algn="l" rtl="0" fontAlgn="base">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n-ea"/>
        </a:defRPr>
      </a:lvl7pPr>
      <a:lvl8pPr marL="2970530" indent="-316230" algn="l" rtl="0" fontAlgn="base">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n-ea"/>
        </a:defRPr>
      </a:lvl8pPr>
      <a:lvl9pPr marL="3427730" indent="-316230" algn="l" rtl="0" fontAlgn="base">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4"/>
        </a:blipFill>
        <a:effectLst/>
      </p:bgPr>
    </p:bg>
    <p:spTree>
      <p:nvGrpSpPr>
        <p:cNvPr id="1" name=""/>
        <p:cNvGrpSpPr/>
        <p:nvPr/>
      </p:nvGrpSpPr>
      <p:grpSpPr/>
      <p:sp>
        <p:nvSpPr>
          <p:cNvPr id="2050" name="Rectangle 2"/>
          <p:cNvSpPr>
            <a:spLocks noGrp="1"/>
          </p:cNvSpPr>
          <p:nvPr>
            <p:ph type="title"/>
          </p:nvPr>
        </p:nvSpPr>
        <p:spPr>
          <a:xfrm>
            <a:off x="457200" y="274638"/>
            <a:ext cx="8229600" cy="1143000"/>
          </a:xfrm>
          <a:prstGeom prst="rect">
            <a:avLst/>
          </a:prstGeom>
          <a:noFill/>
          <a:ln w="9525">
            <a:noFill/>
          </a:ln>
        </p:spPr>
        <p:txBody>
          <a:bodyPr anchor="ctr" anchorCtr="0"/>
          <a:p>
            <a:pPr lvl="0"/>
            <a:r>
              <a:rPr lang="zh-CN" altLang="en-US" dirty="0"/>
              <a:t>单击此处编辑母版标题样式</a:t>
            </a:r>
            <a:endParaRPr lang="zh-CN" altLang="en-US" dirty="0"/>
          </a:p>
        </p:txBody>
      </p:sp>
      <p:sp>
        <p:nvSpPr>
          <p:cNvPr id="2051" name="Rectangle 3"/>
          <p:cNvSpPr>
            <a:spLocks noGrp="1"/>
          </p:cNvSpPr>
          <p:nvPr>
            <p:ph type="body"/>
          </p:nvPr>
        </p:nvSpPr>
        <p:spPr>
          <a:xfrm>
            <a:off x="457200" y="1600200"/>
            <a:ext cx="8229600" cy="4525963"/>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1380"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buFontTx/>
              <a:buNone/>
              <a:defRPr sz="1400">
                <a:solidFill>
                  <a:srgbClr val="000000"/>
                </a:solidFill>
                <a:latin typeface="Arial" panose="020B0604020202020204" pitchFamily="34" charset="0"/>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1381"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buFontTx/>
              <a:buNone/>
              <a:defRPr sz="1400">
                <a:solidFill>
                  <a:srgbClr val="000000"/>
                </a:solidFill>
                <a:latin typeface="Arial" panose="020B0604020202020204" pitchFamily="34" charset="0"/>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1382"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a:solidFill>
                  <a:srgbClr val="000000"/>
                </a:solidFill>
              </a:defRPr>
            </a:lvl1pPr>
          </a:lstStyle>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p:sp>
        <p:nvSpPr>
          <p:cNvPr id="3074" name="Rectangle 3"/>
          <p:cNvSpPr>
            <a:spLocks noGrp="1"/>
          </p:cNvSpPr>
          <p:nvPr>
            <p:ph type="title"/>
          </p:nvPr>
        </p:nvSpPr>
        <p:spPr>
          <a:xfrm>
            <a:off x="457200" y="122238"/>
            <a:ext cx="7543800" cy="1295400"/>
          </a:xfrm>
          <a:prstGeom prst="rect">
            <a:avLst/>
          </a:prstGeom>
          <a:noFill/>
          <a:ln w="9525">
            <a:noFill/>
          </a:ln>
        </p:spPr>
        <p:txBody>
          <a:bodyPr anchor="b" anchorCtr="0"/>
          <a:p>
            <a:pPr lvl="0"/>
            <a:r>
              <a:rPr lang="zh-CN" altLang="en-US" dirty="0"/>
              <a:t>单击此处编辑母版标题样式</a:t>
            </a:r>
            <a:endParaRPr lang="zh-CN" altLang="en-US" dirty="0"/>
          </a:p>
        </p:txBody>
      </p:sp>
      <p:sp>
        <p:nvSpPr>
          <p:cNvPr id="3075" name="Rectangle 4"/>
          <p:cNvSpPr>
            <a:spLocks noGrp="1"/>
          </p:cNvSpPr>
          <p:nvPr>
            <p:ph type="body"/>
          </p:nvPr>
        </p:nvSpPr>
        <p:spPr>
          <a:xfrm>
            <a:off x="457200" y="1719263"/>
            <a:ext cx="8229600" cy="4411662"/>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4" name="Rectangle 5"/>
          <p:cNvSpPr>
            <a:spLocks noGrp="1" noChangeArrowheads="1"/>
          </p:cNvSpPr>
          <p:nvPr>
            <p:ph type="dt" sz="half" idx="2"/>
          </p:nvPr>
        </p:nvSpPr>
        <p:spPr bwMode="auto">
          <a:xfrm>
            <a:off x="457200" y="6248400"/>
            <a:ext cx="2133600" cy="457200"/>
          </a:xfrm>
          <a:prstGeom prst="rect">
            <a:avLst/>
          </a:prstGeom>
          <a:ln>
            <a:miter lim="800000"/>
          </a:ln>
        </p:spPr>
        <p:txBody>
          <a:bodyPr vert="horz" wrap="square" lIns="91440" tIns="45720" rIns="91440" bIns="45720" numCol="1" anchor="t" anchorCtr="0" compatLnSpc="1"/>
          <a:lstStyle>
            <a:lvl1pPr>
              <a:buFontTx/>
              <a:buNone/>
              <a:defRPr sz="1000">
                <a:solidFill>
                  <a:srgbClr val="000000"/>
                </a:solidFill>
                <a:latin typeface="Arial" panose="020B0604020202020204" pitchFamily="34"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5" name="Rectangle 6"/>
          <p:cNvSpPr>
            <a:spLocks noGrp="1" noChangeArrowheads="1"/>
          </p:cNvSpPr>
          <p:nvPr>
            <p:ph type="ftr" sz="quarter" idx="3"/>
          </p:nvPr>
        </p:nvSpPr>
        <p:spPr bwMode="auto">
          <a:xfrm>
            <a:off x="3124200" y="6248400"/>
            <a:ext cx="2895600" cy="457200"/>
          </a:xfrm>
          <a:prstGeom prst="rect">
            <a:avLst/>
          </a:prstGeom>
          <a:ln>
            <a:miter lim="800000"/>
          </a:ln>
        </p:spPr>
        <p:txBody>
          <a:bodyPr vert="horz" wrap="square" lIns="91440" tIns="45720" rIns="91440" bIns="45720" numCol="1" anchor="t" anchorCtr="0" compatLnSpc="1"/>
          <a:lstStyle>
            <a:lvl1pPr algn="ctr">
              <a:buFontTx/>
              <a:buNone/>
              <a:defRPr sz="1000">
                <a:solidFill>
                  <a:srgbClr val="000000"/>
                </a:solidFill>
                <a:latin typeface="Arial" panose="020B0604020202020204" pitchFamily="34" charset="0"/>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6" name="Rectangle 7"/>
          <p:cNvSpPr>
            <a:spLocks noGrp="1" noChangeArrowheads="1"/>
          </p:cNvSpPr>
          <p:nvPr>
            <p:ph type="sldNum" sz="quarter" idx="4"/>
          </p:nvPr>
        </p:nvSpPr>
        <p:spPr bwMode="auto">
          <a:xfrm>
            <a:off x="6553200" y="6248400"/>
            <a:ext cx="2133600" cy="457200"/>
          </a:xfrm>
          <a:prstGeom prst="rect">
            <a:avLst/>
          </a:prstGeom>
          <a:ln>
            <a:miter lim="800000"/>
          </a:ln>
        </p:spPr>
        <p:txBody>
          <a:bodyPr vert="horz" wrap="square" lIns="91440" tIns="45720" rIns="91440" bIns="45720" numCol="1" anchor="t" anchorCtr="0" compatLnSpc="1"/>
          <a:lstStyle>
            <a:lvl1pPr algn="r">
              <a:defRPr sz="1000">
                <a:solidFill>
                  <a:srgbClr val="000000"/>
                </a:solidFill>
              </a:defRPr>
            </a:lvl1pPr>
          </a:lstStyle>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5" r:id="rId1"/>
  </p:sldLayoutIdLst>
  <p:transition/>
  <p:hf sldNum="0" hdr="0" ftr="0" dt="0"/>
  <p:txStyles>
    <p:titleStyle>
      <a:lvl1pPr algn="l" rtl="0" eaLnBrk="0" fontAlgn="base" hangingPunct="0">
        <a:spcBef>
          <a:spcPct val="0"/>
        </a:spcBef>
        <a:spcAft>
          <a:spcPct val="0"/>
        </a:spcAft>
        <a:defRPr sz="3900" b="1">
          <a:solidFill>
            <a:schemeClr val="tx2"/>
          </a:solidFill>
          <a:latin typeface="Arial" panose="020B0604020202020204" pitchFamily="34" charset="0"/>
          <a:ea typeface="+mj-ea"/>
          <a:cs typeface="+mj-cs"/>
        </a:defRPr>
      </a:lvl1pPr>
      <a:lvl2pPr algn="l" rtl="0" eaLnBrk="0" fontAlgn="base" hangingPunct="0">
        <a:spcBef>
          <a:spcPct val="0"/>
        </a:spcBef>
        <a:spcAft>
          <a:spcPct val="0"/>
        </a:spcAft>
        <a:defRPr sz="3900" b="1">
          <a:solidFill>
            <a:schemeClr val="tx2"/>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3900" b="1">
          <a:solidFill>
            <a:schemeClr val="tx2"/>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3900" b="1">
          <a:solidFill>
            <a:schemeClr val="tx2"/>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3900" b="1">
          <a:solidFill>
            <a:schemeClr val="tx2"/>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3900" b="1">
          <a:solidFill>
            <a:schemeClr val="tx2"/>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3900" b="1">
          <a:solidFill>
            <a:schemeClr val="tx2"/>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3900" b="1">
          <a:solidFill>
            <a:schemeClr val="tx2"/>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3900" b="1">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l"/>
        <a:defRPr sz="3000">
          <a:solidFill>
            <a:schemeClr val="tx1"/>
          </a:solidFill>
          <a:latin typeface="Arial" panose="020B0604020202020204" pitchFamily="34" charset="0"/>
          <a:ea typeface="+mn-ea"/>
          <a:cs typeface="+mn-cs"/>
        </a:defRPr>
      </a:lvl1pPr>
      <a:lvl2pPr marL="692150" indent="-347980" algn="l" rtl="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ea typeface="+mn-ea"/>
        </a:defRPr>
      </a:lvl2pPr>
      <a:lvl3pPr marL="987425" indent="-294005" algn="l" rtl="0" eaLnBrk="0" fontAlgn="base" hangingPunct="0">
        <a:spcBef>
          <a:spcPct val="20000"/>
        </a:spcBef>
        <a:spcAft>
          <a:spcPct val="0"/>
        </a:spcAft>
        <a:buClr>
          <a:schemeClr val="accent1"/>
        </a:buClr>
        <a:buSzPct val="70000"/>
        <a:buFont typeface="Wingdings" panose="05000000000000000000" pitchFamily="2" charset="2"/>
        <a:buChar char="l"/>
        <a:defRPr sz="2300">
          <a:solidFill>
            <a:schemeClr val="tx1"/>
          </a:solidFill>
          <a:latin typeface="Arial" panose="020B0604020202020204" pitchFamily="34" charset="0"/>
          <a:ea typeface="+mn-ea"/>
        </a:defRPr>
      </a:lvl3pPr>
      <a:lvl4pPr marL="1281430" indent="-292100" algn="l" rtl="0" eaLnBrk="0" fontAlgn="base" hangingPunct="0">
        <a:spcBef>
          <a:spcPct val="20000"/>
        </a:spcBef>
        <a:spcAft>
          <a:spcPct val="0"/>
        </a:spcAft>
        <a:buClr>
          <a:schemeClr val="tx2"/>
        </a:buClr>
        <a:buSzPct val="75000"/>
        <a:buFont typeface="Wingdings" panose="05000000000000000000" pitchFamily="2" charset="2"/>
        <a:buChar char="§"/>
        <a:defRPr sz="2000">
          <a:solidFill>
            <a:schemeClr val="tx1"/>
          </a:solidFill>
          <a:latin typeface="Arial" panose="020B0604020202020204" pitchFamily="34" charset="0"/>
          <a:ea typeface="+mn-ea"/>
        </a:defRPr>
      </a:lvl4pPr>
      <a:lvl5pPr marL="1598930" indent="-316230" algn="l" rtl="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n-ea"/>
        </a:defRPr>
      </a:lvl5pPr>
      <a:lvl6pPr marL="2056130" indent="-316230" algn="l" rtl="0" fontAlgn="base">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n-ea"/>
        </a:defRPr>
      </a:lvl6pPr>
      <a:lvl7pPr marL="2513330" indent="-316230" algn="l" rtl="0" fontAlgn="base">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n-ea"/>
        </a:defRPr>
      </a:lvl7pPr>
      <a:lvl8pPr marL="2970530" indent="-316230" algn="l" rtl="0" fontAlgn="base">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n-ea"/>
        </a:defRPr>
      </a:lvl8pPr>
      <a:lvl9pPr marL="3427730" indent="-316230" algn="l" rtl="0" fontAlgn="base">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3.png"/><Relationship Id="rId1" Type="http://schemas.openxmlformats.org/officeDocument/2006/relationships/hyperlink" Target="mda-heqwmd78cp147445.wmv" TargetMode="Externa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hyperlink" Target="mda-heqwn3vqzt0n68k5.wmv" TargetMode="External"/><Relationship Id="rId2" Type="http://schemas.openxmlformats.org/officeDocument/2006/relationships/image" Target="../media/image16.jpeg"/><Relationship Id="rId1"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18.jpeg"/><Relationship Id="rId1" Type="http://schemas.openxmlformats.org/officeDocument/2006/relationships/image" Target="../media/image1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21.png"/><Relationship Id="rId1" Type="http://schemas.openxmlformats.org/officeDocument/2006/relationships/image" Target="../media/image20.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image" Target="http:/wangxiao.kc100.com:801/RESOURCE/CZ/CZLS/MM/PICTURE/SJJDS/5E20028.jpg" TargetMode="External"/><Relationship Id="rId3" Type="http://schemas.openxmlformats.org/officeDocument/2006/relationships/image" Target="../media/image23.jpeg"/><Relationship Id="rId2" Type="http://schemas.openxmlformats.org/officeDocument/2006/relationships/image" Target="http:/wangxiao.kc100.com:801/RESOURCE/CZ/CZLS/MM/PICTURE/SJJDS/5E20027.jpg" TargetMode="External"/><Relationship Id="rId1" Type="http://schemas.openxmlformats.org/officeDocument/2006/relationships/image" Target="../media/image22.jpe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8.xml"/><Relationship Id="rId2" Type="http://schemas.openxmlformats.org/officeDocument/2006/relationships/image" Target="../media/image25.jpeg"/><Relationship Id="rId1" Type="http://schemas.openxmlformats.org/officeDocument/2006/relationships/image" Target="../media/image2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8.xml"/><Relationship Id="rId5" Type="http://schemas.openxmlformats.org/officeDocument/2006/relationships/themeOverride" Target="../theme/themeOverride1.xml"/><Relationship Id="rId4" Type="http://schemas.openxmlformats.org/officeDocument/2006/relationships/image" Target="../media/image28.jpeg"/><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image" Target="../media/image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8.xml"/><Relationship Id="rId8" Type="http://schemas.openxmlformats.org/officeDocument/2006/relationships/image" Target="../media/image34.png"/><Relationship Id="rId7" Type="http://schemas.microsoft.com/office/2007/relationships/media" Target="file:///C:\Users\thtfpc\Desktop\&#37096;&#32534;&#20061;&#19979;&#35838;&#20214;\&#32654;&#22269;&#20869;&#25112;\&#29702;&#26597;&#24503;&#20811;&#33713;&#24503;&#26364;%20-%20&#27700;&#36793;&#30340;&#38463;&#29380;&#20029;&#23068;.mp3" TargetMode="External"/><Relationship Id="rId6" Type="http://schemas.openxmlformats.org/officeDocument/2006/relationships/audio" Target="file:///C:\Users\thtfpc\Desktop\&#37096;&#32534;&#20061;&#19979;&#35838;&#20214;\&#32654;&#22269;&#20869;&#25112;\&#29702;&#26597;&#24503;&#20811;&#33713;&#24503;&#26364;%20-%20&#27700;&#36793;&#30340;&#38463;&#29380;&#20029;&#23068;.mp3" TargetMode="External"/><Relationship Id="rId5" Type="http://schemas.openxmlformats.org/officeDocument/2006/relationships/image" Target="../media/image33.png"/><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image" Target="../media/image29.png"/></Relationships>
</file>

<file path=ppt/slides/_rels/slide29.xml.rels><?xml version="1.0" encoding="UTF-8" standalone="yes"?>
<Relationships xmlns="http://schemas.openxmlformats.org/package/2006/relationships"><Relationship Id="rId9" Type="http://schemas.openxmlformats.org/officeDocument/2006/relationships/image" Target="../media/image41.jpeg"/><Relationship Id="rId8" Type="http://schemas.openxmlformats.org/officeDocument/2006/relationships/image" Target="../media/image40.png"/><Relationship Id="rId7" Type="http://schemas.openxmlformats.org/officeDocument/2006/relationships/image" Target="../media/image39.jpeg"/><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jpeg"/><Relationship Id="rId31" Type="http://schemas.openxmlformats.org/officeDocument/2006/relationships/slideLayout" Target="../slideLayouts/slideLayout8.xml"/><Relationship Id="rId30" Type="http://schemas.openxmlformats.org/officeDocument/2006/relationships/image" Target="../media/image59.png"/><Relationship Id="rId3" Type="http://schemas.openxmlformats.org/officeDocument/2006/relationships/hyperlink" Target="http://image.baidu.com/i?ct=503316480&amp;z=&amp;tn=baiduimagedetail&amp;word=%D3%A2%B9%FA%B9%FA%C6%EC&amp;in=4229&amp;cl=2&amp;lm=-1&amp;pn=1&amp;rn=1&amp;di=44421274935&amp;ln=2000&amp;fr=&amp;fmq=&amp;ic=0&amp;s=0&amp;se=1&amp;sme=0&amp;tab=&amp;width=&amp;height=&amp;face=0&amp;is=&amp;istype=2" TargetMode="External"/><Relationship Id="rId29" Type="http://schemas.microsoft.com/office/2007/relationships/media" Target="file:///C:\Users\thtfpc\Desktop\&#37096;&#32534;&#20061;&#19979;&#35838;&#20214;\&#32654;&#22269;&#20869;&#25112;\&#32972;&#26223;&#38899;&#20048;%20-%20&#38050;&#29748;&#38750;&#24120;&#38750;&#24120;&#22909;&#21548;&#30340;&#30005;&#21488;&#32972;&#26223;&#38899;&#20048;.mp3" TargetMode="External"/><Relationship Id="rId28" Type="http://schemas.openxmlformats.org/officeDocument/2006/relationships/audio" Target="file:///C:\Users\thtfpc\Desktop\&#37096;&#32534;&#20061;&#19979;&#35838;&#20214;\&#32654;&#22269;&#20869;&#25112;\&#32972;&#26223;&#38899;&#20048;%20-%20&#38050;&#29748;&#38750;&#24120;&#38750;&#24120;&#22909;&#21548;&#30340;&#30005;&#21488;&#32972;&#26223;&#38899;&#20048;.mp3" TargetMode="External"/><Relationship Id="rId27" Type="http://schemas.openxmlformats.org/officeDocument/2006/relationships/image" Target="../media/image58.jpeg"/><Relationship Id="rId26" Type="http://schemas.openxmlformats.org/officeDocument/2006/relationships/image" Target="../media/image57.jpeg"/><Relationship Id="rId25" Type="http://schemas.openxmlformats.org/officeDocument/2006/relationships/image" Target="../media/image56.jpeg"/><Relationship Id="rId24" Type="http://schemas.openxmlformats.org/officeDocument/2006/relationships/image" Target="../media/image55.jpeg"/><Relationship Id="rId23" Type="http://schemas.openxmlformats.org/officeDocument/2006/relationships/image" Target="../media/image54.jpeg"/><Relationship Id="rId22" Type="http://schemas.openxmlformats.org/officeDocument/2006/relationships/hyperlink" Target="http://webcast.china.com.cn/webcast/created/817/37_11646.htm" TargetMode="External"/><Relationship Id="rId21" Type="http://schemas.openxmlformats.org/officeDocument/2006/relationships/image" Target="../media/image53.jpeg"/><Relationship Id="rId20" Type="http://schemas.openxmlformats.org/officeDocument/2006/relationships/image" Target="../media/image52.jpeg"/><Relationship Id="rId2" Type="http://schemas.openxmlformats.org/officeDocument/2006/relationships/image" Target="../media/image35.GIF"/><Relationship Id="rId19" Type="http://schemas.openxmlformats.org/officeDocument/2006/relationships/image" Target="../media/image51.jpeg"/><Relationship Id="rId18" Type="http://schemas.openxmlformats.org/officeDocument/2006/relationships/image" Target="../media/image50.png"/><Relationship Id="rId17" Type="http://schemas.openxmlformats.org/officeDocument/2006/relationships/image" Target="../media/image49.jpeg"/><Relationship Id="rId16" Type="http://schemas.openxmlformats.org/officeDocument/2006/relationships/image" Target="../media/image48.jpeg"/><Relationship Id="rId15" Type="http://schemas.openxmlformats.org/officeDocument/2006/relationships/image" Target="../media/image47.jpeg"/><Relationship Id="rId14" Type="http://schemas.openxmlformats.org/officeDocument/2006/relationships/image" Target="../media/image46.jpeg"/><Relationship Id="rId13" Type="http://schemas.openxmlformats.org/officeDocument/2006/relationships/image" Target="../media/image45.emf"/><Relationship Id="rId12" Type="http://schemas.openxmlformats.org/officeDocument/2006/relationships/image" Target="../media/image44.emf"/><Relationship Id="rId11" Type="http://schemas.openxmlformats.org/officeDocument/2006/relationships/image" Target="../media/image43.jpeg"/><Relationship Id="rId10" Type="http://schemas.openxmlformats.org/officeDocument/2006/relationships/image" Target="../media/image42.png"/><Relationship Id="rId1" Type="http://schemas.openxmlformats.org/officeDocument/2006/relationships/hyperlink" Target="http://image.baidu.com/i?ct=503316480&amp;z=&amp;tn=baiduimagedetail&amp;word=%BB%E1%B6%AF%B5%C4%B9%FA%C6%EC&amp;in=15712&amp;cl=2&amp;lm=-1&amp;pn=43&amp;rn=1&amp;di=17053931160&amp;ln=323&amp;fr=&amp;fmq=&amp;ic=0&amp;s=0&amp;se=1&amp;sme=0&amp;tab=&amp;width=&amp;height=&amp;face=0&amp;is=&amp;istype=2"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61.png"/><Relationship Id="rId1" Type="http://schemas.openxmlformats.org/officeDocument/2006/relationships/image" Target="../media/image60.png"/></Relationships>
</file>

<file path=ppt/slides/_rels/slide4.xml.rels><?xml version="1.0" encoding="UTF-8" standalone="yes"?>
<Relationships xmlns="http://schemas.openxmlformats.org/package/2006/relationships"><Relationship Id="rId5" Type="http://schemas.openxmlformats.org/officeDocument/2006/relationships/vmlDrawing" Target="../drawings/vmlDrawing1.vml"/><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oleObject" Target="../embeddings/oleObject1.bin"/><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9" Type="http://schemas.openxmlformats.org/officeDocument/2006/relationships/hyperlink" Target="http://image.baidu.com/i?ct=503316480&amp;z=0&amp;tn=baiduimagedetail&amp;word=%C3%BA%CC%BF%CD%BC%C6%AC&amp;in=26862&amp;cl=2&amp;cm=1&amp;sc=0&amp;lm=-1&amp;pn=0&amp;rn=1&amp;di=803526080&amp;ln=2000&amp;fr=ala0" TargetMode="External"/><Relationship Id="rId8" Type="http://schemas.openxmlformats.org/officeDocument/2006/relationships/image" Target="../media/image11.jpeg"/><Relationship Id="rId7" Type="http://schemas.openxmlformats.org/officeDocument/2006/relationships/hyperlink" Target="http://image.baidu.com/i?ct=503316480&amp;z=0&amp;tn=baiduimagedetail&amp;word=%C3%DE%BB%A8%CD%BC%C6%AC&amp;in=24752&amp;cl=2&amp;cm=1&amp;sc=0&amp;lm=-1&amp;pn=7&amp;rn=1&amp;di=4809038993&amp;ln=2000&amp;fr=ala0" TargetMode="Externa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 Id="rId3" Type="http://schemas.openxmlformats.org/officeDocument/2006/relationships/image" Target="../media/image7.jpeg"/><Relationship Id="rId2" Type="http://schemas.openxmlformats.org/officeDocument/2006/relationships/image" Target="../media/image6.jpeg"/><Relationship Id="rId11" Type="http://schemas.openxmlformats.org/officeDocument/2006/relationships/slideLayout" Target="../slideLayouts/slideLayout3.xml"/><Relationship Id="rId10" Type="http://schemas.openxmlformats.org/officeDocument/2006/relationships/image" Target="../media/image12.jpeg"/><Relationship Id="rId1" Type="http://schemas.openxmlformats.org/officeDocument/2006/relationships/hyperlink" Target="javascript:self.close()"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9458" name="Picture 4" descr="C:\Users\Administrator\Desktop\图片2.png">
            <a:hlinkClick r:id="rId1" action="ppaction://hlinkfile"/>
          </p:cNvPr>
          <p:cNvPicPr>
            <a:picLocks noChangeAspect="1"/>
          </p:cNvPicPr>
          <p:nvPr/>
        </p:nvPicPr>
        <p:blipFill>
          <a:blip r:embed="rId2"/>
          <a:stretch>
            <a:fillRect/>
          </a:stretch>
        </p:blipFill>
        <p:spPr>
          <a:xfrm>
            <a:off x="-7937" y="-4762"/>
            <a:ext cx="9161462" cy="6869112"/>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8674" name="图片 12289" descr="小布朗"/>
          <p:cNvPicPr>
            <a:picLocks noChangeAspect="1"/>
          </p:cNvPicPr>
          <p:nvPr/>
        </p:nvPicPr>
        <p:blipFill>
          <a:blip r:embed="rId1"/>
          <a:stretch>
            <a:fillRect/>
          </a:stretch>
        </p:blipFill>
        <p:spPr>
          <a:xfrm>
            <a:off x="327025" y="457200"/>
            <a:ext cx="1584325" cy="1458913"/>
          </a:xfrm>
          <a:prstGeom prst="rect">
            <a:avLst/>
          </a:prstGeom>
          <a:noFill/>
          <a:ln w="9525">
            <a:noFill/>
          </a:ln>
        </p:spPr>
      </p:pic>
      <p:sp>
        <p:nvSpPr>
          <p:cNvPr id="28675" name="Text Box 3"/>
          <p:cNvSpPr txBox="1"/>
          <p:nvPr/>
        </p:nvSpPr>
        <p:spPr>
          <a:xfrm>
            <a:off x="2351088" y="46038"/>
            <a:ext cx="4513262" cy="1446212"/>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en-US" altLang="zh-CN" b="1" dirty="0">
              <a:solidFill>
                <a:srgbClr val="0000FF"/>
              </a:solidFill>
              <a:latin typeface="Times New Roman" panose="02020603050405020304" pitchFamily="18" charset="0"/>
              <a:ea typeface="楷体_GB2312" panose="02010609030101010101" pitchFamily="49" charset="-122"/>
            </a:endParaRPr>
          </a:p>
          <a:p>
            <a:pPr marL="0" lvl="0" indent="0" algn="ctr" eaLnBrk="1" hangingPunct="1">
              <a:spcBef>
                <a:spcPct val="0"/>
              </a:spcBef>
              <a:buNone/>
            </a:pPr>
            <a:r>
              <a:rPr lang="zh-CN" altLang="en-US" sz="2800" b="1" i="1" dirty="0">
                <a:solidFill>
                  <a:srgbClr val="0000CC"/>
                </a:solidFill>
                <a:latin typeface="楷体_GB2312" panose="02010609030101010101" pitchFamily="49" charset="-122"/>
                <a:ea typeface="楷体_GB2312" panose="02010609030101010101" pitchFamily="49" charset="-122"/>
              </a:rPr>
              <a:t>约翰</a:t>
            </a:r>
            <a:r>
              <a:rPr lang="zh-CN" altLang="en-US" sz="2800" b="1" dirty="0">
                <a:solidFill>
                  <a:srgbClr val="0000FF"/>
                </a:solidFill>
                <a:latin typeface="Times New Roman" panose="02020603050405020304" pitchFamily="18" charset="0"/>
                <a:ea typeface="楷体_GB2312" panose="02010609030101010101" pitchFamily="49" charset="-122"/>
              </a:rPr>
              <a:t>家族的发展故事（二）</a:t>
            </a:r>
            <a:endParaRPr lang="zh-CN" altLang="en-US" sz="2800" b="1" dirty="0">
              <a:solidFill>
                <a:srgbClr val="0000FF"/>
              </a:solidFill>
              <a:latin typeface="Times New Roman" panose="02020603050405020304" pitchFamily="18" charset="0"/>
              <a:ea typeface="楷体_GB2312" panose="02010609030101010101" pitchFamily="49" charset="-122"/>
            </a:endParaRPr>
          </a:p>
          <a:p>
            <a:pPr marL="0" lvl="0" indent="0" algn="ctr" eaLnBrk="1" hangingPunct="1">
              <a:spcBef>
                <a:spcPct val="0"/>
              </a:spcBef>
              <a:buNone/>
            </a:pPr>
            <a:r>
              <a:rPr lang="zh-CN" altLang="en-US" sz="2800" b="1" dirty="0">
                <a:solidFill>
                  <a:srgbClr val="0000FF"/>
                </a:solidFill>
                <a:latin typeface="Times New Roman" panose="02020603050405020304" pitchFamily="18" charset="0"/>
                <a:ea typeface="楷体_GB2312" panose="02010609030101010101" pitchFamily="49" charset="-122"/>
                <a:sym typeface="Arial" panose="020B0604020202020204" pitchFamily="34" charset="0"/>
              </a:rPr>
              <a:t>18世纪80年代</a:t>
            </a:r>
            <a:endParaRPr lang="zh-CN" altLang="en-US" sz="2800" b="1" dirty="0">
              <a:solidFill>
                <a:srgbClr val="0000FF"/>
              </a:solidFill>
              <a:latin typeface="Times New Roman" panose="02020603050405020304" pitchFamily="18" charset="0"/>
              <a:ea typeface="楷体_GB2312" panose="02010609030101010101" pitchFamily="49" charset="-122"/>
              <a:sym typeface="Arial" panose="020B0604020202020204" pitchFamily="34" charset="0"/>
            </a:endParaRPr>
          </a:p>
        </p:txBody>
      </p:sp>
      <p:sp>
        <p:nvSpPr>
          <p:cNvPr id="28676" name="文本框 12292"/>
          <p:cNvSpPr txBox="1"/>
          <p:nvPr/>
        </p:nvSpPr>
        <p:spPr>
          <a:xfrm>
            <a:off x="111125" y="1057275"/>
            <a:ext cx="8997950" cy="273843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2800" b="1" i="1" dirty="0">
                <a:solidFill>
                  <a:srgbClr val="0000CC"/>
                </a:solidFill>
                <a:latin typeface="楷体_GB2312" panose="02010609030101010101" pitchFamily="49" charset="-122"/>
                <a:ea typeface="楷体_GB2312" panose="02010609030101010101" pitchFamily="49" charset="-122"/>
              </a:rPr>
              <a:t>          </a:t>
            </a:r>
            <a:endParaRPr lang="en-US" altLang="zh-CN" sz="2800" b="1" i="1" dirty="0">
              <a:solidFill>
                <a:srgbClr val="0000CC"/>
              </a:solidFill>
              <a:latin typeface="楷体_GB2312" panose="02010609030101010101" pitchFamily="49" charset="-122"/>
              <a:ea typeface="楷体_GB2312" panose="02010609030101010101" pitchFamily="49" charset="-122"/>
            </a:endParaRPr>
          </a:p>
          <a:p>
            <a:pPr marL="0" lvl="0" indent="0" eaLnBrk="1" hangingPunct="1">
              <a:spcBef>
                <a:spcPct val="0"/>
              </a:spcBef>
              <a:buNone/>
            </a:pPr>
            <a:r>
              <a:rPr lang="zh-CN" altLang="en-US" sz="2400" b="1" i="1" dirty="0">
                <a:solidFill>
                  <a:srgbClr val="0000CC"/>
                </a:solidFill>
                <a:latin typeface="楷体_GB2312" panose="02010609030101010101" pitchFamily="49" charset="-122"/>
                <a:ea typeface="楷体_GB2312" panose="02010609030101010101" pitchFamily="49" charset="-122"/>
              </a:rPr>
              <a:t>小约翰：</a:t>
            </a:r>
            <a:r>
              <a:rPr lang="zh-CN" altLang="en-US" sz="2400" b="1" i="1" dirty="0">
                <a:latin typeface="黑体" panose="02010609060101010101" pitchFamily="49" charset="-122"/>
                <a:ea typeface="黑体" panose="02010609060101010101" pitchFamily="49" charset="-122"/>
              </a:rPr>
              <a:t>到了</a:t>
            </a:r>
            <a:r>
              <a:rPr lang="en-US" altLang="zh-CN" sz="2400" b="1" i="1" dirty="0">
                <a:latin typeface="黑体" panose="02010609060101010101" pitchFamily="49" charset="-122"/>
                <a:ea typeface="黑体" panose="02010609060101010101" pitchFamily="49" charset="-122"/>
              </a:rPr>
              <a:t>18</a:t>
            </a:r>
            <a:r>
              <a:rPr lang="zh-CN" altLang="en-US" sz="2400" b="1" i="1" dirty="0">
                <a:latin typeface="黑体" panose="02010609060101010101" pitchFamily="49" charset="-122"/>
                <a:ea typeface="黑体" panose="02010609060101010101" pitchFamily="49" charset="-122"/>
              </a:rPr>
              <a:t>世纪</a:t>
            </a:r>
            <a:r>
              <a:rPr lang="en-US" altLang="zh-CN" sz="2400" b="1" i="1" dirty="0">
                <a:latin typeface="黑体" panose="02010609060101010101" pitchFamily="49" charset="-122"/>
                <a:ea typeface="黑体" panose="02010609060101010101" pitchFamily="49" charset="-122"/>
              </a:rPr>
              <a:t>80</a:t>
            </a:r>
            <a:r>
              <a:rPr lang="zh-CN" altLang="en-US" sz="2400" b="1" i="1" dirty="0">
                <a:latin typeface="黑体" panose="02010609060101010101" pitchFamily="49" charset="-122"/>
                <a:ea typeface="黑体" panose="02010609060101010101" pitchFamily="49" charset="-122"/>
              </a:rPr>
              <a:t>年代，</a:t>
            </a:r>
            <a:r>
              <a:rPr lang="zh-CN" altLang="en-US" sz="2400" b="1" dirty="0">
                <a:latin typeface="黑体" panose="02010609060101010101" pitchFamily="49" charset="-122"/>
                <a:ea typeface="黑体" panose="02010609060101010101" pitchFamily="49" charset="-122"/>
              </a:rPr>
              <a:t>由于使用了新的机器生产，我祖父的手工工场规模扩大了，改名为“贝蕾”</a:t>
            </a:r>
            <a:r>
              <a:rPr lang="zh-CN" altLang="en-US" sz="2400" b="1" dirty="0">
                <a:solidFill>
                  <a:srgbClr val="C00000"/>
                </a:solidFill>
                <a:latin typeface="黑体" panose="02010609060101010101" pitchFamily="49" charset="-122"/>
                <a:ea typeface="黑体" panose="02010609060101010101" pitchFamily="49" charset="-122"/>
              </a:rPr>
              <a:t>棉纺织厂</a:t>
            </a:r>
            <a:r>
              <a:rPr lang="zh-CN" altLang="en-US" sz="2400" b="1" dirty="0">
                <a:latin typeface="黑体" panose="02010609060101010101" pitchFamily="49" charset="-122"/>
                <a:ea typeface="黑体" panose="02010609060101010101" pitchFamily="49" charset="-122"/>
              </a:rPr>
              <a:t>了。水力纺纱机、骡机、水力织布机，我们家都用过。我们家的纺织厂建在城郊，就建在一条河流附近。记得祖父说过，那年干旱，我们家的工厂几乎无法生存了，愁得祖父满头白发。哈哈，后来我们家的工厂起死回生了，这得感谢</a:t>
            </a:r>
            <a:r>
              <a:rPr lang="zh-CN" altLang="en-US" sz="2400" b="1" dirty="0">
                <a:solidFill>
                  <a:srgbClr val="FF0000"/>
                </a:solidFill>
                <a:latin typeface="黑体" panose="02010609060101010101" pitchFamily="49" charset="-122"/>
                <a:ea typeface="黑体" panose="02010609060101010101" pitchFamily="49" charset="-122"/>
              </a:rPr>
              <a:t>瓦特先生</a:t>
            </a:r>
            <a:r>
              <a:rPr lang="zh-CN" altLang="en-US" sz="2400" b="1" dirty="0">
                <a:latin typeface="黑体" panose="02010609060101010101" pitchFamily="49" charset="-122"/>
                <a:ea typeface="黑体" panose="02010609060101010101" pitchFamily="49" charset="-122"/>
              </a:rPr>
              <a:t>啊！</a:t>
            </a:r>
            <a:endParaRPr lang="zh-CN" altLang="en-US" sz="2400" dirty="0">
              <a:latin typeface="黑体" panose="02010609060101010101" pitchFamily="49" charset="-122"/>
              <a:ea typeface="黑体" panose="02010609060101010101" pitchFamily="49" charset="-122"/>
            </a:endParaRPr>
          </a:p>
        </p:txBody>
      </p:sp>
      <p:sp>
        <p:nvSpPr>
          <p:cNvPr id="12294" name="Text Box 3"/>
          <p:cNvSpPr txBox="1"/>
          <p:nvPr/>
        </p:nvSpPr>
        <p:spPr>
          <a:xfrm>
            <a:off x="69850" y="4267200"/>
            <a:ext cx="8159750" cy="120015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2400" b="1" dirty="0">
                <a:solidFill>
                  <a:srgbClr val="800000"/>
                </a:solidFill>
                <a:latin typeface="华文楷体" pitchFamily="2" charset="-122"/>
                <a:ea typeface="华文楷体" pitchFamily="2" charset="-122"/>
                <a:sym typeface="Arial" panose="020B0604020202020204" pitchFamily="34" charset="0"/>
              </a:rPr>
              <a:t>结合</a:t>
            </a:r>
            <a:r>
              <a:rPr lang="zh-CN" altLang="en-US" sz="2400" b="1" i="1" dirty="0">
                <a:solidFill>
                  <a:srgbClr val="C00000"/>
                </a:solidFill>
                <a:latin typeface="仿宋" panose="02010609060101010101" pitchFamily="49" charset="-122"/>
                <a:ea typeface="仿宋" panose="02010609060101010101" pitchFamily="49" charset="-122"/>
                <a:sym typeface="Arial" panose="020B0604020202020204" pitchFamily="34" charset="0"/>
              </a:rPr>
              <a:t>约翰</a:t>
            </a:r>
            <a:r>
              <a:rPr lang="zh-CN" altLang="en-US" sz="2400" b="1" dirty="0">
                <a:solidFill>
                  <a:srgbClr val="800000"/>
                </a:solidFill>
                <a:latin typeface="华文楷体" pitchFamily="2" charset="-122"/>
                <a:ea typeface="华文楷体" pitchFamily="2" charset="-122"/>
                <a:sym typeface="Arial" panose="020B0604020202020204" pitchFamily="34" charset="0"/>
              </a:rPr>
              <a:t>家族的故事和教材，思考：</a:t>
            </a:r>
            <a:r>
              <a:rPr lang="en-US" altLang="zh-CN" sz="2400" b="1" dirty="0">
                <a:latin typeface="黑体" panose="02010609060101010101" pitchFamily="49" charset="-122"/>
                <a:ea typeface="黑体" panose="02010609060101010101" pitchFamily="49" charset="-122"/>
                <a:sym typeface="Arial" panose="020B0604020202020204" pitchFamily="34" charset="0"/>
              </a:rPr>
              <a:t>1</a:t>
            </a:r>
            <a:r>
              <a:rPr lang="zh-CN" altLang="en-US" sz="2400" b="1" dirty="0">
                <a:latin typeface="黑体" panose="02010609060101010101" pitchFamily="49" charset="-122"/>
                <a:ea typeface="黑体" panose="02010609060101010101" pitchFamily="49" charset="-122"/>
                <a:sym typeface="Arial" panose="020B0604020202020204" pitchFamily="34" charset="0"/>
              </a:rPr>
              <a:t>、约翰家族的工场有何变化？</a:t>
            </a:r>
            <a:r>
              <a:rPr lang="en-US" altLang="zh-CN" sz="2400" b="1" dirty="0">
                <a:latin typeface="黑体" panose="02010609060101010101" pitchFamily="49" charset="-122"/>
                <a:ea typeface="黑体" panose="02010609060101010101" pitchFamily="49" charset="-122"/>
                <a:sym typeface="Arial" panose="020B0604020202020204" pitchFamily="34" charset="0"/>
              </a:rPr>
              <a:t>2</a:t>
            </a:r>
            <a:r>
              <a:rPr lang="zh-CN" altLang="en-US" sz="2400" b="1" dirty="0">
                <a:latin typeface="黑体" panose="02010609060101010101" pitchFamily="49" charset="-122"/>
                <a:ea typeface="黑体" panose="02010609060101010101" pitchFamily="49" charset="-122"/>
                <a:sym typeface="Arial" panose="020B0604020202020204" pitchFamily="34" charset="0"/>
              </a:rPr>
              <a:t>、约翰</a:t>
            </a:r>
            <a:r>
              <a:rPr lang="zh-CN" altLang="en-US" sz="2400" b="1" dirty="0">
                <a:latin typeface="黑体" panose="02010609060101010101" pitchFamily="49" charset="-122"/>
                <a:ea typeface="黑体" panose="02010609060101010101" pitchFamily="49" charset="-122"/>
              </a:rPr>
              <a:t>家族的发展又有了什么问题？</a:t>
            </a:r>
            <a:r>
              <a:rPr lang="en-US" altLang="zh-CN" sz="2400" b="1" dirty="0">
                <a:latin typeface="黑体" panose="02010609060101010101" pitchFamily="49" charset="-122"/>
                <a:ea typeface="黑体" panose="02010609060101010101" pitchFamily="49" charset="-122"/>
              </a:rPr>
              <a:t>3</a:t>
            </a:r>
            <a:r>
              <a:rPr lang="zh-CN" altLang="en-US" sz="2400" b="1" dirty="0">
                <a:latin typeface="黑体" panose="02010609060101010101" pitchFamily="49" charset="-122"/>
                <a:ea typeface="黑体" panose="02010609060101010101" pitchFamily="49" charset="-122"/>
              </a:rPr>
              <a:t>、约翰是怎样解决的呢？</a:t>
            </a:r>
            <a:endParaRPr lang="zh-CN" altLang="en-US" sz="2400" b="1" dirty="0">
              <a:latin typeface="黑体" panose="02010609060101010101" pitchFamily="49" charset="-122"/>
              <a:ea typeface="黑体" panose="02010609060101010101" pitchFamily="49" charset="-122"/>
            </a:endParaRPr>
          </a:p>
        </p:txBody>
      </p:sp>
      <p:sp>
        <p:nvSpPr>
          <p:cNvPr id="28678" name="Text Box 5"/>
          <p:cNvSpPr txBox="1"/>
          <p:nvPr/>
        </p:nvSpPr>
        <p:spPr>
          <a:xfrm>
            <a:off x="0" y="0"/>
            <a:ext cx="7239000" cy="584200"/>
          </a:xfrm>
          <a:prstGeom prst="rect">
            <a:avLst/>
          </a:prstGeom>
          <a:gradFill rotWithShape="1">
            <a:gsLst>
              <a:gs pos="0">
                <a:srgbClr val="F1FAA0"/>
              </a:gs>
              <a:gs pos="100000">
                <a:srgbClr val="FF9933"/>
              </a:gs>
            </a:gsLst>
            <a:lin ang="5400000" scaled="1"/>
            <a:tileRect/>
          </a:grad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latinLnBrk="1">
              <a:buNone/>
            </a:pPr>
            <a:r>
              <a:rPr lang="zh-CN" altLang="en-US" b="1" dirty="0">
                <a:latin typeface="华文新魏" pitchFamily="2" charset="-122"/>
                <a:ea typeface="华文新魏" pitchFamily="2" charset="-122"/>
              </a:rPr>
              <a:t>二：赏工业之花</a:t>
            </a:r>
            <a:r>
              <a:rPr lang="zh-CN" altLang="en-US" b="1" dirty="0">
                <a:solidFill>
                  <a:srgbClr val="000000"/>
                </a:solidFill>
                <a:latin typeface="华文新魏" pitchFamily="2" charset="-122"/>
                <a:ea typeface="华文新魏" pitchFamily="2" charset="-122"/>
              </a:rPr>
              <a:t>（发明梦工场）</a:t>
            </a:r>
            <a:endParaRPr lang="zh-CN" altLang="en-US" b="1" dirty="0">
              <a:solidFill>
                <a:srgbClr val="000000"/>
              </a:solidFill>
              <a:latin typeface="华文新魏" pitchFamily="2" charset="-122"/>
              <a:ea typeface="华文新魏" pitchFamily="2"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bldLvl="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13314" name="表格 13313"/>
          <p:cNvGraphicFramePr/>
          <p:nvPr/>
        </p:nvGraphicFramePr>
        <p:xfrm>
          <a:off x="252413" y="981075"/>
          <a:ext cx="8208963" cy="4652963"/>
        </p:xfrm>
        <a:graphic>
          <a:graphicData uri="http://schemas.openxmlformats.org/drawingml/2006/table">
            <a:tbl>
              <a:tblPr/>
              <a:tblGrid>
                <a:gridCol w="1668463"/>
                <a:gridCol w="1320800"/>
                <a:gridCol w="2921000"/>
                <a:gridCol w="2298700"/>
              </a:tblGrid>
              <a:tr h="1143089">
                <a:tc gridSpan="4">
                  <a:txBody>
                    <a:bodyPr/>
                    <a:lstStyle>
                      <a:lvl1pPr marL="342900" lvl="0" indent="-342900" algn="l" defTabSz="914400" eaLnBrk="0" fontAlgn="base" latinLnBrk="0" hangingPunct="0">
                        <a:lnSpc>
                          <a:spcPct val="100000"/>
                        </a:lnSpc>
                        <a:spcBef>
                          <a:spcPct val="20000"/>
                        </a:spcBef>
                        <a:spcAft>
                          <a:spcPct val="0"/>
                        </a:spcAft>
                        <a:buClr>
                          <a:schemeClr val="tx2"/>
                        </a:buClr>
                        <a:buSzPct val="70000"/>
                        <a:buFont typeface="Wingdings" panose="05000000000000000000" pitchFamily="2" charset="2"/>
                        <a:buChar char="l"/>
                        <a:defRPr sz="2600" b="0" i="0" u="none" kern="1200" baseline="0">
                          <a:solidFill>
                            <a:schemeClr val="tx1"/>
                          </a:solidFill>
                          <a:latin typeface="Arial" panose="020B0604020202020204" pitchFamily="34" charset="0"/>
                        </a:defRPr>
                      </a:lvl1pPr>
                      <a:lvl2pPr marL="692150" lvl="1" indent="-347345" algn="l">
                        <a:buClr>
                          <a:schemeClr val="accent2"/>
                        </a:buClr>
                        <a:defRPr sz="2200" kern="1200"/>
                      </a:lvl2pPr>
                      <a:lvl3pPr marL="987425" lvl="2" indent="-293370" algn="l">
                        <a:buClr>
                          <a:schemeClr val="accent1"/>
                        </a:buClr>
                        <a:defRPr sz="2100" kern="1200"/>
                      </a:lvl3pPr>
                      <a:lvl4pPr marL="1281430" lvl="3" indent="-292100" algn="l">
                        <a:buClr>
                          <a:schemeClr val="tx2"/>
                        </a:buClr>
                        <a:defRPr sz="1800" kern="1200"/>
                      </a:lvl4pPr>
                      <a:lvl5pPr marL="1598930" lvl="4" indent="-316230" algn="l">
                        <a:buClr>
                          <a:schemeClr val="folHlink"/>
                        </a:buClr>
                        <a:defRPr sz="1800" kern="1200"/>
                      </a:lvl5pPr>
                    </a:lstStyle>
                    <a:p>
                      <a:pPr marL="0" lvl="0" indent="0" algn="ctr">
                        <a:spcBef>
                          <a:spcPct val="0"/>
                        </a:spcBef>
                        <a:buNone/>
                      </a:pPr>
                      <a:endParaRPr lang="zh-CN" altLang="en-US" sz="3500" b="1" dirty="0">
                        <a:solidFill>
                          <a:srgbClr val="800000"/>
                        </a:solidFill>
                        <a:ea typeface="宋体" panose="02010600030101010101" pitchFamily="2" charset="-122"/>
                      </a:endParaRPr>
                    </a:p>
                  </a:txBody>
                  <a:tcPr marT="45724" marB="45724">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alpha val="100000"/>
                      </a:schemeClr>
                    </a:solidFill>
                  </a:tcPr>
                </a:tc>
                <a:tc hMerge="1">
                  <a:tcP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tcPr>
                </a:tc>
                <a:tc hMerge="1">
                  <a:tcP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tcPr>
                </a:tc>
                <a:tc hMerge="1">
                  <a:tcPr>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tcPr>
                </a:tc>
              </a:tr>
              <a:tr h="637250">
                <a:tc>
                  <a:txBody>
                    <a:bodyPr/>
                    <a:lstStyle>
                      <a:lvl1pPr marL="342900" lvl="0" indent="-342900" algn="l" defTabSz="914400" eaLnBrk="0" fontAlgn="base" latinLnBrk="0" hangingPunct="0">
                        <a:lnSpc>
                          <a:spcPct val="100000"/>
                        </a:lnSpc>
                        <a:spcBef>
                          <a:spcPct val="20000"/>
                        </a:spcBef>
                        <a:spcAft>
                          <a:spcPct val="0"/>
                        </a:spcAft>
                        <a:buClr>
                          <a:schemeClr val="tx2"/>
                        </a:buClr>
                        <a:buSzPct val="70000"/>
                        <a:buFont typeface="Wingdings" panose="05000000000000000000" pitchFamily="2" charset="2"/>
                        <a:buChar char="l"/>
                        <a:defRPr sz="2600" b="0" i="0" u="none" kern="1200" baseline="0">
                          <a:solidFill>
                            <a:schemeClr val="tx1"/>
                          </a:solidFill>
                          <a:latin typeface="Arial" panose="020B0604020202020204" pitchFamily="34" charset="0"/>
                        </a:defRPr>
                      </a:lvl1pPr>
                      <a:lvl2pPr marL="692150" lvl="1" indent="-347345" algn="l">
                        <a:buClr>
                          <a:schemeClr val="accent2"/>
                        </a:buClr>
                        <a:defRPr sz="2200" kern="1200"/>
                      </a:lvl2pPr>
                      <a:lvl3pPr marL="987425" lvl="2" indent="-293370" algn="l">
                        <a:buClr>
                          <a:schemeClr val="accent1"/>
                        </a:buClr>
                        <a:defRPr sz="2100" kern="1200"/>
                      </a:lvl3pPr>
                      <a:lvl4pPr marL="1281430" lvl="3" indent="-292100" algn="l">
                        <a:buClr>
                          <a:schemeClr val="tx2"/>
                        </a:buClr>
                        <a:defRPr sz="1800" kern="1200"/>
                      </a:lvl4pPr>
                      <a:lvl5pPr marL="1598930" lvl="4" indent="-316230" algn="l">
                        <a:buClr>
                          <a:schemeClr val="folHlink"/>
                        </a:buClr>
                        <a:defRPr sz="1800" kern="1200"/>
                      </a:lvl5pPr>
                    </a:lstStyle>
                    <a:p>
                      <a:pPr marL="0" lvl="0" indent="0" algn="ctr">
                        <a:spcBef>
                          <a:spcPct val="0"/>
                        </a:spcBef>
                        <a:buNone/>
                      </a:pPr>
                      <a:r>
                        <a:rPr lang="zh-CN" altLang="en-US" sz="3000" b="1">
                          <a:solidFill>
                            <a:srgbClr val="000000"/>
                          </a:solidFill>
                          <a:latin typeface="黑体" panose="02010609060101010101" pitchFamily="49" charset="-122"/>
                          <a:ea typeface="黑体" panose="02010609060101010101" pitchFamily="49" charset="-122"/>
                        </a:rPr>
                        <a:t>时间</a:t>
                      </a:r>
                      <a:endParaRPr lang="zh-CN" altLang="en-US" sz="3000" b="1">
                        <a:solidFill>
                          <a:srgbClr val="000000"/>
                        </a:solidFill>
                        <a:latin typeface="黑体" panose="02010609060101010101" pitchFamily="49" charset="-122"/>
                        <a:ea typeface="黑体" panose="02010609060101010101" pitchFamily="49" charset="-122"/>
                      </a:endParaRPr>
                    </a:p>
                  </a:txBody>
                  <a:tcPr marL="90000" marR="90000" marT="90007" marB="90007"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alpha val="100000"/>
                      </a:srgbClr>
                    </a:solidFill>
                  </a:tcPr>
                </a:tc>
                <a:tc>
                  <a:txBody>
                    <a:bodyPr/>
                    <a:lstStyle>
                      <a:lvl1pPr marL="342900" lvl="0" indent="-342900" algn="l" defTabSz="914400" eaLnBrk="0" fontAlgn="base" latinLnBrk="0" hangingPunct="0">
                        <a:lnSpc>
                          <a:spcPct val="100000"/>
                        </a:lnSpc>
                        <a:spcBef>
                          <a:spcPct val="20000"/>
                        </a:spcBef>
                        <a:spcAft>
                          <a:spcPct val="0"/>
                        </a:spcAft>
                        <a:buClr>
                          <a:schemeClr val="tx2"/>
                        </a:buClr>
                        <a:buSzPct val="70000"/>
                        <a:buFont typeface="Wingdings" panose="05000000000000000000" pitchFamily="2" charset="2"/>
                        <a:buChar char="l"/>
                        <a:defRPr sz="2600" b="0" i="0" u="none" kern="1200" baseline="0">
                          <a:solidFill>
                            <a:schemeClr val="tx1"/>
                          </a:solidFill>
                          <a:latin typeface="Arial" panose="020B0604020202020204" pitchFamily="34" charset="0"/>
                        </a:defRPr>
                      </a:lvl1pPr>
                      <a:lvl2pPr marL="692150" lvl="1" indent="-347345" algn="l">
                        <a:buClr>
                          <a:schemeClr val="accent2"/>
                        </a:buClr>
                        <a:defRPr sz="2200" kern="1200"/>
                      </a:lvl2pPr>
                      <a:lvl3pPr marL="987425" lvl="2" indent="-293370" algn="l">
                        <a:buClr>
                          <a:schemeClr val="accent1"/>
                        </a:buClr>
                        <a:defRPr sz="2100" kern="1200"/>
                      </a:lvl3pPr>
                      <a:lvl4pPr marL="1281430" lvl="3" indent="-292100" algn="l">
                        <a:buClr>
                          <a:schemeClr val="tx2"/>
                        </a:buClr>
                        <a:defRPr sz="1800" kern="1200"/>
                      </a:lvl4pPr>
                      <a:lvl5pPr marL="1598930" lvl="4" indent="-316230" algn="l">
                        <a:buClr>
                          <a:schemeClr val="folHlink"/>
                        </a:buClr>
                        <a:defRPr sz="1800" kern="1200"/>
                      </a:lvl5pPr>
                    </a:lstStyle>
                    <a:p>
                      <a:pPr marL="0" lvl="0" indent="0" algn="ctr">
                        <a:spcBef>
                          <a:spcPct val="0"/>
                        </a:spcBef>
                        <a:buNone/>
                      </a:pPr>
                      <a:r>
                        <a:rPr lang="zh-CN" altLang="en-US" sz="3000" b="1">
                          <a:solidFill>
                            <a:srgbClr val="000000"/>
                          </a:solidFill>
                          <a:latin typeface="黑体" panose="02010609060101010101" pitchFamily="49" charset="-122"/>
                          <a:ea typeface="黑体" panose="02010609060101010101" pitchFamily="49" charset="-122"/>
                        </a:rPr>
                        <a:t>动力</a:t>
                      </a:r>
                      <a:endParaRPr lang="zh-CN" altLang="en-US" sz="3000" b="1">
                        <a:solidFill>
                          <a:srgbClr val="000000"/>
                        </a:solidFill>
                        <a:latin typeface="黑体" panose="02010609060101010101" pitchFamily="49" charset="-122"/>
                        <a:ea typeface="黑体" panose="02010609060101010101" pitchFamily="49" charset="-122"/>
                      </a:endParaRPr>
                    </a:p>
                  </a:txBody>
                  <a:tcPr marL="90000" marR="90000" marT="90007" marB="90007"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alpha val="100000"/>
                      </a:srgbClr>
                    </a:solidFill>
                  </a:tcPr>
                </a:tc>
                <a:tc>
                  <a:txBody>
                    <a:bodyPr/>
                    <a:lstStyle>
                      <a:lvl1pPr marL="342900" lvl="0" indent="-342900" algn="l" defTabSz="914400" eaLnBrk="0" fontAlgn="base" latinLnBrk="0" hangingPunct="0">
                        <a:lnSpc>
                          <a:spcPct val="100000"/>
                        </a:lnSpc>
                        <a:spcBef>
                          <a:spcPct val="20000"/>
                        </a:spcBef>
                        <a:spcAft>
                          <a:spcPct val="0"/>
                        </a:spcAft>
                        <a:buClr>
                          <a:schemeClr val="tx2"/>
                        </a:buClr>
                        <a:buSzPct val="70000"/>
                        <a:buFont typeface="Wingdings" panose="05000000000000000000" pitchFamily="2" charset="2"/>
                        <a:buChar char="l"/>
                        <a:defRPr sz="2600" b="0" i="0" u="none" kern="1200" baseline="0">
                          <a:solidFill>
                            <a:schemeClr val="tx1"/>
                          </a:solidFill>
                          <a:latin typeface="Arial" panose="020B0604020202020204" pitchFamily="34" charset="0"/>
                        </a:defRPr>
                      </a:lvl1pPr>
                      <a:lvl2pPr marL="692150" lvl="1" indent="-347345" algn="l">
                        <a:buClr>
                          <a:schemeClr val="accent2"/>
                        </a:buClr>
                        <a:defRPr sz="2200" kern="1200"/>
                      </a:lvl2pPr>
                      <a:lvl3pPr marL="987425" lvl="2" indent="-293370" algn="l">
                        <a:buClr>
                          <a:schemeClr val="accent1"/>
                        </a:buClr>
                        <a:defRPr sz="2100" kern="1200"/>
                      </a:lvl3pPr>
                      <a:lvl4pPr marL="1281430" lvl="3" indent="-292100" algn="l">
                        <a:buClr>
                          <a:schemeClr val="tx2"/>
                        </a:buClr>
                        <a:defRPr sz="1800" kern="1200"/>
                      </a:lvl4pPr>
                      <a:lvl5pPr marL="1598930" lvl="4" indent="-316230" algn="l">
                        <a:buClr>
                          <a:schemeClr val="folHlink"/>
                        </a:buClr>
                        <a:defRPr sz="1800" kern="1200"/>
                      </a:lvl5pPr>
                    </a:lstStyle>
                    <a:p>
                      <a:pPr marL="0" lvl="0" indent="0" algn="ctr">
                        <a:spcBef>
                          <a:spcPct val="0"/>
                        </a:spcBef>
                        <a:buNone/>
                      </a:pPr>
                      <a:r>
                        <a:rPr lang="zh-CN" altLang="en-US" sz="3000" b="1">
                          <a:solidFill>
                            <a:srgbClr val="000000"/>
                          </a:solidFill>
                          <a:latin typeface="黑体" panose="02010609060101010101" pitchFamily="49" charset="-122"/>
                          <a:ea typeface="黑体" panose="02010609060101010101" pitchFamily="49" charset="-122"/>
                        </a:rPr>
                        <a:t>发明</a:t>
                      </a:r>
                      <a:endParaRPr lang="zh-CN" altLang="en-US" sz="3000" b="1">
                        <a:solidFill>
                          <a:srgbClr val="000000"/>
                        </a:solidFill>
                        <a:latin typeface="黑体" panose="02010609060101010101" pitchFamily="49" charset="-122"/>
                        <a:ea typeface="黑体" panose="02010609060101010101" pitchFamily="49" charset="-122"/>
                      </a:endParaRPr>
                    </a:p>
                  </a:txBody>
                  <a:tcPr marL="90000" marR="90000" marT="90007" marB="90007"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alpha val="100000"/>
                      </a:srgbClr>
                    </a:solidFill>
                  </a:tcPr>
                </a:tc>
                <a:tc>
                  <a:txBody>
                    <a:bodyPr/>
                    <a:lstStyle>
                      <a:lvl1pPr marL="342900" lvl="0" indent="-342900" algn="l" defTabSz="914400" eaLnBrk="0" fontAlgn="base" latinLnBrk="0" hangingPunct="0">
                        <a:lnSpc>
                          <a:spcPct val="100000"/>
                        </a:lnSpc>
                        <a:spcBef>
                          <a:spcPct val="20000"/>
                        </a:spcBef>
                        <a:spcAft>
                          <a:spcPct val="0"/>
                        </a:spcAft>
                        <a:buClr>
                          <a:schemeClr val="tx2"/>
                        </a:buClr>
                        <a:buSzPct val="70000"/>
                        <a:buFont typeface="Wingdings" panose="05000000000000000000" pitchFamily="2" charset="2"/>
                        <a:buChar char="l"/>
                        <a:defRPr sz="2600" b="0" i="0" u="none" kern="1200" baseline="0">
                          <a:solidFill>
                            <a:schemeClr val="tx1"/>
                          </a:solidFill>
                          <a:latin typeface="Arial" panose="020B0604020202020204" pitchFamily="34" charset="0"/>
                        </a:defRPr>
                      </a:lvl1pPr>
                      <a:lvl2pPr marL="692150" lvl="1" indent="-347345" algn="l">
                        <a:buClr>
                          <a:schemeClr val="accent2"/>
                        </a:buClr>
                        <a:defRPr sz="2200" kern="1200"/>
                      </a:lvl2pPr>
                      <a:lvl3pPr marL="987425" lvl="2" indent="-293370" algn="l">
                        <a:buClr>
                          <a:schemeClr val="accent1"/>
                        </a:buClr>
                        <a:defRPr sz="2100" kern="1200"/>
                      </a:lvl3pPr>
                      <a:lvl4pPr marL="1281430" lvl="3" indent="-292100" algn="l">
                        <a:buClr>
                          <a:schemeClr val="tx2"/>
                        </a:buClr>
                        <a:defRPr sz="1800" kern="1200"/>
                      </a:lvl4pPr>
                      <a:lvl5pPr marL="1598930" lvl="4" indent="-316230" algn="l">
                        <a:buClr>
                          <a:schemeClr val="folHlink"/>
                        </a:buClr>
                        <a:defRPr sz="1800" kern="1200"/>
                      </a:lvl5pPr>
                    </a:lstStyle>
                    <a:p>
                      <a:pPr marL="0" lvl="0" indent="0" algn="ctr">
                        <a:spcBef>
                          <a:spcPct val="0"/>
                        </a:spcBef>
                        <a:buNone/>
                      </a:pPr>
                      <a:r>
                        <a:rPr lang="zh-CN" altLang="en-US" sz="3000" b="1">
                          <a:solidFill>
                            <a:srgbClr val="000000"/>
                          </a:solidFill>
                          <a:latin typeface="黑体" panose="02010609060101010101" pitchFamily="49" charset="-122"/>
                          <a:ea typeface="黑体" panose="02010609060101010101" pitchFamily="49" charset="-122"/>
                        </a:rPr>
                        <a:t>发明人</a:t>
                      </a:r>
                      <a:endParaRPr lang="zh-CN" altLang="en-US" sz="3000" b="1">
                        <a:solidFill>
                          <a:srgbClr val="000000"/>
                        </a:solidFill>
                        <a:latin typeface="黑体" panose="02010609060101010101" pitchFamily="49" charset="-122"/>
                        <a:ea typeface="黑体" panose="02010609060101010101" pitchFamily="49" charset="-122"/>
                      </a:endParaRPr>
                    </a:p>
                  </a:txBody>
                  <a:tcPr marL="90000" marR="90000" marT="90007" marB="90007"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alpha val="100000"/>
                      </a:srgbClr>
                    </a:solidFill>
                  </a:tcPr>
                </a:tc>
              </a:tr>
              <a:tr h="637250">
                <a:tc>
                  <a:txBody>
                    <a:bodyPr/>
                    <a:lstStyle>
                      <a:lvl1pPr marL="342900" lvl="0" indent="-342900" algn="l" defTabSz="914400" eaLnBrk="0" fontAlgn="base" latinLnBrk="0" hangingPunct="0">
                        <a:lnSpc>
                          <a:spcPct val="100000"/>
                        </a:lnSpc>
                        <a:spcBef>
                          <a:spcPct val="20000"/>
                        </a:spcBef>
                        <a:spcAft>
                          <a:spcPct val="0"/>
                        </a:spcAft>
                        <a:buClr>
                          <a:schemeClr val="tx2"/>
                        </a:buClr>
                        <a:buSzPct val="70000"/>
                        <a:buFont typeface="Wingdings" panose="05000000000000000000" pitchFamily="2" charset="2"/>
                        <a:buChar char="l"/>
                        <a:defRPr sz="2600" b="0" i="0" u="none" kern="1200" baseline="0">
                          <a:solidFill>
                            <a:schemeClr val="tx1"/>
                          </a:solidFill>
                          <a:latin typeface="Arial" panose="020B0604020202020204" pitchFamily="34" charset="0"/>
                        </a:defRPr>
                      </a:lvl1pPr>
                      <a:lvl2pPr marL="692150" lvl="1" indent="-347345" algn="l">
                        <a:buClr>
                          <a:schemeClr val="accent2"/>
                        </a:buClr>
                        <a:defRPr sz="2200" kern="1200"/>
                      </a:lvl2pPr>
                      <a:lvl3pPr marL="987425" lvl="2" indent="-293370" algn="l">
                        <a:buClr>
                          <a:schemeClr val="accent1"/>
                        </a:buClr>
                        <a:defRPr sz="2100" kern="1200"/>
                      </a:lvl3pPr>
                      <a:lvl4pPr marL="1281430" lvl="3" indent="-292100" algn="l">
                        <a:buClr>
                          <a:schemeClr val="tx2"/>
                        </a:buClr>
                        <a:defRPr sz="1800" kern="1200"/>
                      </a:lvl4pPr>
                      <a:lvl5pPr marL="1598930" lvl="4" indent="-316230" algn="l">
                        <a:buClr>
                          <a:schemeClr val="folHlink"/>
                        </a:buClr>
                        <a:defRPr sz="1800" kern="1200"/>
                      </a:lvl5pPr>
                    </a:lstStyle>
                    <a:p>
                      <a:pPr marL="0" lvl="0" indent="0" algn="ctr">
                        <a:spcBef>
                          <a:spcPct val="0"/>
                        </a:spcBef>
                        <a:buNone/>
                      </a:pPr>
                      <a:r>
                        <a:rPr lang="en-US" altLang="zh-CN" sz="3000" b="1">
                          <a:solidFill>
                            <a:srgbClr val="000000"/>
                          </a:solidFill>
                          <a:latin typeface="黑体" panose="02010609060101010101" pitchFamily="49" charset="-122"/>
                          <a:ea typeface="黑体" panose="02010609060101010101" pitchFamily="49" charset="-122"/>
                        </a:rPr>
                        <a:t>1765</a:t>
                      </a:r>
                      <a:r>
                        <a:rPr lang="zh-CN" altLang="en-US" sz="3000" b="1">
                          <a:solidFill>
                            <a:srgbClr val="000000"/>
                          </a:solidFill>
                          <a:latin typeface="黑体" panose="02010609060101010101" pitchFamily="49" charset="-122"/>
                          <a:ea typeface="黑体" panose="02010609060101010101" pitchFamily="49" charset="-122"/>
                        </a:rPr>
                        <a:t>年</a:t>
                      </a:r>
                      <a:endParaRPr lang="zh-CN" altLang="en-US" sz="3000" b="1">
                        <a:solidFill>
                          <a:srgbClr val="000000"/>
                        </a:solidFill>
                        <a:latin typeface="黑体" panose="02010609060101010101" pitchFamily="49" charset="-122"/>
                        <a:ea typeface="黑体" panose="02010609060101010101" pitchFamily="49" charset="-122"/>
                      </a:endParaRPr>
                    </a:p>
                  </a:txBody>
                  <a:tcPr marL="90000" marR="90000" marT="90007" marB="90007"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3F9FA">
                        <a:alpha val="100000"/>
                      </a:srgbClr>
                    </a:solidFill>
                  </a:tcPr>
                </a:tc>
                <a:tc>
                  <a:txBody>
                    <a:bodyPr/>
                    <a:lstStyle>
                      <a:lvl1pPr marL="342900" lvl="0" indent="-342900" algn="l" defTabSz="914400" eaLnBrk="0" fontAlgn="base" latinLnBrk="0" hangingPunct="0">
                        <a:lnSpc>
                          <a:spcPct val="100000"/>
                        </a:lnSpc>
                        <a:spcBef>
                          <a:spcPct val="20000"/>
                        </a:spcBef>
                        <a:spcAft>
                          <a:spcPct val="0"/>
                        </a:spcAft>
                        <a:buClr>
                          <a:schemeClr val="tx2"/>
                        </a:buClr>
                        <a:buSzPct val="70000"/>
                        <a:buFont typeface="Wingdings" panose="05000000000000000000" pitchFamily="2" charset="2"/>
                        <a:buChar char="l"/>
                        <a:defRPr sz="2600" b="0" i="0" u="none" kern="1200" baseline="0">
                          <a:solidFill>
                            <a:schemeClr val="tx1"/>
                          </a:solidFill>
                          <a:latin typeface="Arial" panose="020B0604020202020204" pitchFamily="34" charset="0"/>
                        </a:defRPr>
                      </a:lvl1pPr>
                      <a:lvl2pPr marL="692150" lvl="1" indent="-347345" algn="l">
                        <a:buClr>
                          <a:schemeClr val="accent2"/>
                        </a:buClr>
                        <a:defRPr sz="2200" kern="1200"/>
                      </a:lvl2pPr>
                      <a:lvl3pPr marL="987425" lvl="2" indent="-293370" algn="l">
                        <a:buClr>
                          <a:schemeClr val="accent1"/>
                        </a:buClr>
                        <a:defRPr sz="2100" kern="1200"/>
                      </a:lvl3pPr>
                      <a:lvl4pPr marL="1281430" lvl="3" indent="-292100" algn="l">
                        <a:buClr>
                          <a:schemeClr val="tx2"/>
                        </a:buClr>
                        <a:defRPr sz="1800" kern="1200"/>
                      </a:lvl4pPr>
                      <a:lvl5pPr marL="1598930" lvl="4" indent="-316230" algn="l">
                        <a:buClr>
                          <a:schemeClr val="folHlink"/>
                        </a:buClr>
                        <a:defRPr sz="1800" kern="1200"/>
                      </a:lvl5pPr>
                    </a:lstStyle>
                    <a:p>
                      <a:pPr marL="0" lvl="0" indent="0" algn="ctr">
                        <a:spcBef>
                          <a:spcPct val="0"/>
                        </a:spcBef>
                        <a:buNone/>
                      </a:pPr>
                      <a:r>
                        <a:rPr lang="zh-CN" altLang="en-US" sz="3000" b="1">
                          <a:solidFill>
                            <a:srgbClr val="000000"/>
                          </a:solidFill>
                          <a:latin typeface="黑体" panose="02010609060101010101" pitchFamily="49" charset="-122"/>
                          <a:ea typeface="黑体" panose="02010609060101010101" pitchFamily="49" charset="-122"/>
                        </a:rPr>
                        <a:t>人力</a:t>
                      </a:r>
                      <a:endParaRPr lang="zh-CN" altLang="en-US" sz="3000" b="1">
                        <a:solidFill>
                          <a:srgbClr val="000000"/>
                        </a:solidFill>
                        <a:latin typeface="黑体" panose="02010609060101010101" pitchFamily="49" charset="-122"/>
                        <a:ea typeface="黑体" panose="02010609060101010101" pitchFamily="49" charset="-122"/>
                      </a:endParaRPr>
                    </a:p>
                  </a:txBody>
                  <a:tcPr marL="90000" marR="90000" marT="90007" marB="90007"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3F9FA">
                        <a:alpha val="100000"/>
                      </a:srgbClr>
                    </a:solidFill>
                  </a:tcPr>
                </a:tc>
                <a:tc>
                  <a:txBody>
                    <a:bodyPr/>
                    <a:lstStyle>
                      <a:lvl1pPr marL="342900" lvl="0" indent="-342900" algn="l" defTabSz="914400" eaLnBrk="0" fontAlgn="base" latinLnBrk="0" hangingPunct="0">
                        <a:lnSpc>
                          <a:spcPct val="100000"/>
                        </a:lnSpc>
                        <a:spcBef>
                          <a:spcPct val="20000"/>
                        </a:spcBef>
                        <a:spcAft>
                          <a:spcPct val="0"/>
                        </a:spcAft>
                        <a:buClr>
                          <a:schemeClr val="tx2"/>
                        </a:buClr>
                        <a:buSzPct val="70000"/>
                        <a:buFont typeface="Wingdings" panose="05000000000000000000" pitchFamily="2" charset="2"/>
                        <a:buChar char="l"/>
                        <a:defRPr sz="2600" b="0" i="0" u="none" kern="1200" baseline="0">
                          <a:solidFill>
                            <a:schemeClr val="tx1"/>
                          </a:solidFill>
                          <a:latin typeface="Arial" panose="020B0604020202020204" pitchFamily="34" charset="0"/>
                        </a:defRPr>
                      </a:lvl1pPr>
                      <a:lvl2pPr marL="692150" lvl="1" indent="-347345" algn="l">
                        <a:buClr>
                          <a:schemeClr val="accent2"/>
                        </a:buClr>
                        <a:defRPr sz="2200" kern="1200"/>
                      </a:lvl2pPr>
                      <a:lvl3pPr marL="987425" lvl="2" indent="-293370" algn="l">
                        <a:buClr>
                          <a:schemeClr val="accent1"/>
                        </a:buClr>
                        <a:defRPr sz="2100" kern="1200"/>
                      </a:lvl3pPr>
                      <a:lvl4pPr marL="1281430" lvl="3" indent="-292100" algn="l">
                        <a:buClr>
                          <a:schemeClr val="tx2"/>
                        </a:buClr>
                        <a:defRPr sz="1800" kern="1200"/>
                      </a:lvl4pPr>
                      <a:lvl5pPr marL="1598930" lvl="4" indent="-316230" algn="l">
                        <a:buClr>
                          <a:schemeClr val="folHlink"/>
                        </a:buClr>
                        <a:defRPr sz="1800" kern="1200"/>
                      </a:lvl5pPr>
                    </a:lstStyle>
                    <a:p>
                      <a:pPr marL="0" lvl="0" indent="0" algn="ctr">
                        <a:spcBef>
                          <a:spcPct val="0"/>
                        </a:spcBef>
                        <a:buNone/>
                      </a:pPr>
                      <a:r>
                        <a:rPr lang="zh-CN" altLang="en-US" sz="3000" b="1">
                          <a:solidFill>
                            <a:srgbClr val="000000"/>
                          </a:solidFill>
                          <a:latin typeface="黑体" panose="02010609060101010101" pitchFamily="49" charset="-122"/>
                          <a:ea typeface="黑体" panose="02010609060101010101" pitchFamily="49" charset="-122"/>
                        </a:rPr>
                        <a:t>珍妮纺纱机</a:t>
                      </a:r>
                      <a:endParaRPr lang="zh-CN" altLang="en-US" sz="3000" b="1">
                        <a:solidFill>
                          <a:srgbClr val="000000"/>
                        </a:solidFill>
                        <a:latin typeface="黑体" panose="02010609060101010101" pitchFamily="49" charset="-122"/>
                        <a:ea typeface="黑体" panose="02010609060101010101" pitchFamily="49" charset="-122"/>
                      </a:endParaRPr>
                    </a:p>
                  </a:txBody>
                  <a:tcPr marL="90000" marR="90000" marT="90007" marB="90007"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3F9FA">
                        <a:alpha val="100000"/>
                      </a:srgbClr>
                    </a:solidFill>
                  </a:tcPr>
                </a:tc>
                <a:tc>
                  <a:txBody>
                    <a:bodyPr/>
                    <a:lstStyle>
                      <a:lvl1pPr marL="342900" lvl="0" indent="-342900" algn="l" defTabSz="914400" eaLnBrk="0" fontAlgn="base" latinLnBrk="0" hangingPunct="0">
                        <a:lnSpc>
                          <a:spcPct val="100000"/>
                        </a:lnSpc>
                        <a:spcBef>
                          <a:spcPct val="20000"/>
                        </a:spcBef>
                        <a:spcAft>
                          <a:spcPct val="0"/>
                        </a:spcAft>
                        <a:buClr>
                          <a:schemeClr val="tx2"/>
                        </a:buClr>
                        <a:buSzPct val="70000"/>
                        <a:buFont typeface="Wingdings" panose="05000000000000000000" pitchFamily="2" charset="2"/>
                        <a:buChar char="l"/>
                        <a:defRPr sz="2600" b="0" i="0" u="none" kern="1200" baseline="0">
                          <a:solidFill>
                            <a:schemeClr val="tx1"/>
                          </a:solidFill>
                          <a:latin typeface="Arial" panose="020B0604020202020204" pitchFamily="34" charset="0"/>
                        </a:defRPr>
                      </a:lvl1pPr>
                      <a:lvl2pPr marL="692150" lvl="1" indent="-347345" algn="l">
                        <a:buClr>
                          <a:schemeClr val="accent2"/>
                        </a:buClr>
                        <a:defRPr sz="2200" kern="1200"/>
                      </a:lvl2pPr>
                      <a:lvl3pPr marL="987425" lvl="2" indent="-293370" algn="l">
                        <a:buClr>
                          <a:schemeClr val="accent1"/>
                        </a:buClr>
                        <a:defRPr sz="2100" kern="1200"/>
                      </a:lvl3pPr>
                      <a:lvl4pPr marL="1281430" lvl="3" indent="-292100" algn="l">
                        <a:buClr>
                          <a:schemeClr val="tx2"/>
                        </a:buClr>
                        <a:defRPr sz="1800" kern="1200"/>
                      </a:lvl4pPr>
                      <a:lvl5pPr marL="1598930" lvl="4" indent="-316230" algn="l">
                        <a:buClr>
                          <a:schemeClr val="folHlink"/>
                        </a:buClr>
                        <a:defRPr sz="1800" kern="1200"/>
                      </a:lvl5pPr>
                    </a:lstStyle>
                    <a:p>
                      <a:pPr marL="0" lvl="0" indent="0" algn="ctr">
                        <a:spcBef>
                          <a:spcPct val="0"/>
                        </a:spcBef>
                        <a:buNone/>
                      </a:pPr>
                      <a:r>
                        <a:rPr lang="zh-CN" altLang="en-US" sz="3000" b="1">
                          <a:solidFill>
                            <a:srgbClr val="000000"/>
                          </a:solidFill>
                          <a:latin typeface="黑体" panose="02010609060101010101" pitchFamily="49" charset="-122"/>
                          <a:ea typeface="黑体" panose="02010609060101010101" pitchFamily="49" charset="-122"/>
                        </a:rPr>
                        <a:t>哈格里夫斯</a:t>
                      </a:r>
                      <a:endParaRPr lang="zh-CN" altLang="en-US" sz="3000" b="1">
                        <a:solidFill>
                          <a:srgbClr val="000000"/>
                        </a:solidFill>
                        <a:latin typeface="黑体" panose="02010609060101010101" pitchFamily="49" charset="-122"/>
                        <a:ea typeface="黑体" panose="02010609060101010101" pitchFamily="49" charset="-122"/>
                      </a:endParaRPr>
                    </a:p>
                  </a:txBody>
                  <a:tcPr marL="90000" marR="90000" marT="90007" marB="90007"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3F9FA">
                        <a:alpha val="100000"/>
                      </a:srgbClr>
                    </a:solidFill>
                  </a:tcPr>
                </a:tc>
              </a:tr>
              <a:tr h="714431">
                <a:tc>
                  <a:txBody>
                    <a:bodyPr/>
                    <a:lstStyle>
                      <a:lvl1pPr marL="342900" lvl="0" indent="-342900" algn="l" defTabSz="914400" eaLnBrk="0" fontAlgn="base" latinLnBrk="0" hangingPunct="0">
                        <a:lnSpc>
                          <a:spcPct val="100000"/>
                        </a:lnSpc>
                        <a:spcBef>
                          <a:spcPct val="20000"/>
                        </a:spcBef>
                        <a:spcAft>
                          <a:spcPct val="0"/>
                        </a:spcAft>
                        <a:buClr>
                          <a:schemeClr val="tx2"/>
                        </a:buClr>
                        <a:buSzPct val="70000"/>
                        <a:buFont typeface="Wingdings" panose="05000000000000000000" pitchFamily="2" charset="2"/>
                        <a:buChar char="l"/>
                        <a:defRPr sz="2600" b="0" i="0" u="none" kern="1200" baseline="0">
                          <a:solidFill>
                            <a:schemeClr val="tx1"/>
                          </a:solidFill>
                          <a:latin typeface="Arial" panose="020B0604020202020204" pitchFamily="34" charset="0"/>
                        </a:defRPr>
                      </a:lvl1pPr>
                      <a:lvl2pPr marL="692150" lvl="1" indent="-347345" algn="l">
                        <a:buClr>
                          <a:schemeClr val="accent2"/>
                        </a:buClr>
                        <a:defRPr sz="2200" kern="1200"/>
                      </a:lvl2pPr>
                      <a:lvl3pPr marL="987425" lvl="2" indent="-293370" algn="l">
                        <a:buClr>
                          <a:schemeClr val="accent1"/>
                        </a:buClr>
                        <a:defRPr sz="2100" kern="1200"/>
                      </a:lvl3pPr>
                      <a:lvl4pPr marL="1281430" lvl="3" indent="-292100" algn="l">
                        <a:buClr>
                          <a:schemeClr val="tx2"/>
                        </a:buClr>
                        <a:defRPr sz="1800" kern="1200"/>
                      </a:lvl4pPr>
                      <a:lvl5pPr marL="1598930" lvl="4" indent="-316230" algn="l">
                        <a:buClr>
                          <a:schemeClr val="folHlink"/>
                        </a:buClr>
                        <a:defRPr sz="1800" kern="1200"/>
                      </a:lvl5pPr>
                    </a:lstStyle>
                    <a:p>
                      <a:pPr marL="0" lvl="0" indent="0" algn="ctr">
                        <a:spcBef>
                          <a:spcPct val="0"/>
                        </a:spcBef>
                        <a:buNone/>
                      </a:pPr>
                      <a:r>
                        <a:rPr lang="en-US" altLang="zh-CN" sz="3000" b="1">
                          <a:solidFill>
                            <a:srgbClr val="000000"/>
                          </a:solidFill>
                          <a:latin typeface="黑体" panose="02010609060101010101" pitchFamily="49" charset="-122"/>
                          <a:ea typeface="黑体" panose="02010609060101010101" pitchFamily="49" charset="-122"/>
                        </a:rPr>
                        <a:t>1769</a:t>
                      </a:r>
                      <a:r>
                        <a:rPr lang="zh-CN" altLang="en-US" sz="3000" b="1">
                          <a:solidFill>
                            <a:srgbClr val="000000"/>
                          </a:solidFill>
                          <a:latin typeface="黑体" panose="02010609060101010101" pitchFamily="49" charset="-122"/>
                          <a:ea typeface="黑体" panose="02010609060101010101" pitchFamily="49" charset="-122"/>
                        </a:rPr>
                        <a:t>年</a:t>
                      </a:r>
                      <a:endParaRPr lang="zh-CN" altLang="en-US" sz="3000" b="1">
                        <a:solidFill>
                          <a:srgbClr val="000000"/>
                        </a:solidFill>
                        <a:latin typeface="黑体" panose="02010609060101010101" pitchFamily="49" charset="-122"/>
                        <a:ea typeface="黑体" panose="02010609060101010101" pitchFamily="49" charset="-122"/>
                      </a:endParaRPr>
                    </a:p>
                  </a:txBody>
                  <a:tcPr marL="90000" marR="90000" marT="90007" marB="90007"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alpha val="100000"/>
                      </a:srgbClr>
                    </a:solidFill>
                  </a:tcPr>
                </a:tc>
                <a:tc>
                  <a:txBody>
                    <a:bodyPr/>
                    <a:lstStyle>
                      <a:lvl1pPr marL="342900" lvl="0" indent="-342900" algn="l" defTabSz="914400" eaLnBrk="0" fontAlgn="base" latinLnBrk="0" hangingPunct="0">
                        <a:lnSpc>
                          <a:spcPct val="100000"/>
                        </a:lnSpc>
                        <a:spcBef>
                          <a:spcPct val="20000"/>
                        </a:spcBef>
                        <a:spcAft>
                          <a:spcPct val="0"/>
                        </a:spcAft>
                        <a:buClr>
                          <a:schemeClr val="tx2"/>
                        </a:buClr>
                        <a:buSzPct val="70000"/>
                        <a:buFont typeface="Wingdings" panose="05000000000000000000" pitchFamily="2" charset="2"/>
                        <a:buChar char="l"/>
                        <a:defRPr sz="2600" b="0" i="0" u="none" kern="1200" baseline="0">
                          <a:solidFill>
                            <a:schemeClr val="tx1"/>
                          </a:solidFill>
                          <a:latin typeface="Arial" panose="020B0604020202020204" pitchFamily="34" charset="0"/>
                        </a:defRPr>
                      </a:lvl1pPr>
                      <a:lvl2pPr marL="692150" lvl="1" indent="-347345" algn="l">
                        <a:buClr>
                          <a:schemeClr val="accent2"/>
                        </a:buClr>
                        <a:defRPr sz="2200" kern="1200"/>
                      </a:lvl2pPr>
                      <a:lvl3pPr marL="987425" lvl="2" indent="-293370" algn="l">
                        <a:buClr>
                          <a:schemeClr val="accent1"/>
                        </a:buClr>
                        <a:defRPr sz="2100" kern="1200"/>
                      </a:lvl3pPr>
                      <a:lvl4pPr marL="1281430" lvl="3" indent="-292100" algn="l">
                        <a:buClr>
                          <a:schemeClr val="tx2"/>
                        </a:buClr>
                        <a:defRPr sz="1800" kern="1200"/>
                      </a:lvl4pPr>
                      <a:lvl5pPr marL="1598930" lvl="4" indent="-316230" algn="l">
                        <a:buClr>
                          <a:schemeClr val="folHlink"/>
                        </a:buClr>
                        <a:defRPr sz="1800" kern="1200"/>
                      </a:lvl5pPr>
                    </a:lstStyle>
                    <a:p>
                      <a:pPr marL="0" lvl="0" indent="0" algn="ctr">
                        <a:spcBef>
                          <a:spcPct val="0"/>
                        </a:spcBef>
                        <a:buNone/>
                      </a:pPr>
                      <a:r>
                        <a:rPr lang="zh-CN" altLang="en-US" sz="3000" b="1">
                          <a:solidFill>
                            <a:srgbClr val="000000"/>
                          </a:solidFill>
                          <a:latin typeface="黑体" panose="02010609060101010101" pitchFamily="49" charset="-122"/>
                          <a:ea typeface="黑体" panose="02010609060101010101" pitchFamily="49" charset="-122"/>
                        </a:rPr>
                        <a:t>水力</a:t>
                      </a:r>
                      <a:endParaRPr lang="zh-CN" altLang="en-US" sz="3000" b="1">
                        <a:solidFill>
                          <a:srgbClr val="000000"/>
                        </a:solidFill>
                        <a:latin typeface="黑体" panose="02010609060101010101" pitchFamily="49" charset="-122"/>
                        <a:ea typeface="黑体" panose="02010609060101010101" pitchFamily="49" charset="-122"/>
                      </a:endParaRPr>
                    </a:p>
                  </a:txBody>
                  <a:tcPr marL="90000" marR="90000" marT="90007" marB="90007"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alpha val="100000"/>
                      </a:srgbClr>
                    </a:solidFill>
                  </a:tcPr>
                </a:tc>
                <a:tc>
                  <a:txBody>
                    <a:bodyPr/>
                    <a:lstStyle>
                      <a:lvl1pPr marL="342900" lvl="0" indent="-342900" algn="l" defTabSz="914400" eaLnBrk="0" fontAlgn="base" latinLnBrk="0" hangingPunct="0">
                        <a:lnSpc>
                          <a:spcPct val="100000"/>
                        </a:lnSpc>
                        <a:spcBef>
                          <a:spcPct val="20000"/>
                        </a:spcBef>
                        <a:spcAft>
                          <a:spcPct val="0"/>
                        </a:spcAft>
                        <a:buClr>
                          <a:schemeClr val="tx2"/>
                        </a:buClr>
                        <a:buSzPct val="70000"/>
                        <a:buFont typeface="Wingdings" panose="05000000000000000000" pitchFamily="2" charset="2"/>
                        <a:buChar char="l"/>
                        <a:defRPr sz="2600" b="0" i="0" u="none" kern="1200" baseline="0">
                          <a:solidFill>
                            <a:schemeClr val="tx1"/>
                          </a:solidFill>
                          <a:latin typeface="Arial" panose="020B0604020202020204" pitchFamily="34" charset="0"/>
                        </a:defRPr>
                      </a:lvl1pPr>
                      <a:lvl2pPr marL="692150" lvl="1" indent="-347345" algn="l">
                        <a:buClr>
                          <a:schemeClr val="accent2"/>
                        </a:buClr>
                        <a:defRPr sz="2200" kern="1200"/>
                      </a:lvl2pPr>
                      <a:lvl3pPr marL="987425" lvl="2" indent="-293370" algn="l">
                        <a:buClr>
                          <a:schemeClr val="accent1"/>
                        </a:buClr>
                        <a:defRPr sz="2100" kern="1200"/>
                      </a:lvl3pPr>
                      <a:lvl4pPr marL="1281430" lvl="3" indent="-292100" algn="l">
                        <a:buClr>
                          <a:schemeClr val="tx2"/>
                        </a:buClr>
                        <a:defRPr sz="1800" kern="1200"/>
                      </a:lvl4pPr>
                      <a:lvl5pPr marL="1598930" lvl="4" indent="-316230" algn="l">
                        <a:buClr>
                          <a:schemeClr val="folHlink"/>
                        </a:buClr>
                        <a:defRPr sz="1800" kern="1200"/>
                      </a:lvl5pPr>
                    </a:lstStyle>
                    <a:p>
                      <a:pPr marL="0" lvl="0" indent="0" algn="ctr">
                        <a:spcBef>
                          <a:spcPct val="0"/>
                        </a:spcBef>
                        <a:buNone/>
                      </a:pPr>
                      <a:r>
                        <a:rPr lang="zh-CN" altLang="en-US" sz="3000" b="1" dirty="0">
                          <a:solidFill>
                            <a:srgbClr val="000000"/>
                          </a:solidFill>
                          <a:latin typeface="黑体" panose="02010609060101010101" pitchFamily="49" charset="-122"/>
                          <a:ea typeface="黑体" panose="02010609060101010101" pitchFamily="49" charset="-122"/>
                        </a:rPr>
                        <a:t>水力纺纱机</a:t>
                      </a:r>
                      <a:endParaRPr lang="zh-CN" altLang="en-US" sz="3000" b="1" dirty="0">
                        <a:solidFill>
                          <a:srgbClr val="000000"/>
                        </a:solidFill>
                        <a:latin typeface="黑体" panose="02010609060101010101" pitchFamily="49" charset="-122"/>
                        <a:ea typeface="黑体" panose="02010609060101010101" pitchFamily="49" charset="-122"/>
                      </a:endParaRPr>
                    </a:p>
                  </a:txBody>
                  <a:tcPr marL="90000" marR="90000" marT="90007" marB="90007"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alpha val="100000"/>
                      </a:srgbClr>
                    </a:solidFill>
                  </a:tcPr>
                </a:tc>
                <a:tc>
                  <a:txBody>
                    <a:bodyPr/>
                    <a:lstStyle>
                      <a:lvl1pPr marL="342900" lvl="0" indent="-342900" algn="l" defTabSz="914400" eaLnBrk="0" fontAlgn="base" latinLnBrk="0" hangingPunct="0">
                        <a:lnSpc>
                          <a:spcPct val="100000"/>
                        </a:lnSpc>
                        <a:spcBef>
                          <a:spcPct val="20000"/>
                        </a:spcBef>
                        <a:spcAft>
                          <a:spcPct val="0"/>
                        </a:spcAft>
                        <a:buClr>
                          <a:schemeClr val="tx2"/>
                        </a:buClr>
                        <a:buSzPct val="70000"/>
                        <a:buFont typeface="Wingdings" panose="05000000000000000000" pitchFamily="2" charset="2"/>
                        <a:buChar char="l"/>
                        <a:defRPr sz="2600" b="0" i="0" u="none" kern="1200" baseline="0">
                          <a:solidFill>
                            <a:schemeClr val="tx1"/>
                          </a:solidFill>
                          <a:latin typeface="Arial" panose="020B0604020202020204" pitchFamily="34" charset="0"/>
                        </a:defRPr>
                      </a:lvl1pPr>
                      <a:lvl2pPr marL="692150" lvl="1" indent="-347345" algn="l">
                        <a:buClr>
                          <a:schemeClr val="accent2"/>
                        </a:buClr>
                        <a:defRPr sz="2200" kern="1200"/>
                      </a:lvl2pPr>
                      <a:lvl3pPr marL="987425" lvl="2" indent="-293370" algn="l">
                        <a:buClr>
                          <a:schemeClr val="accent1"/>
                        </a:buClr>
                        <a:defRPr sz="2100" kern="1200"/>
                      </a:lvl3pPr>
                      <a:lvl4pPr marL="1281430" lvl="3" indent="-292100" algn="l">
                        <a:buClr>
                          <a:schemeClr val="tx2"/>
                        </a:buClr>
                        <a:defRPr sz="1800" kern="1200"/>
                      </a:lvl4pPr>
                      <a:lvl5pPr marL="1598930" lvl="4" indent="-316230" algn="l">
                        <a:buClr>
                          <a:schemeClr val="folHlink"/>
                        </a:buClr>
                        <a:defRPr sz="1800" kern="1200"/>
                      </a:lvl5pPr>
                    </a:lstStyle>
                    <a:p>
                      <a:pPr marL="0" lvl="0" indent="0" algn="ctr">
                        <a:spcBef>
                          <a:spcPct val="0"/>
                        </a:spcBef>
                        <a:buNone/>
                      </a:pPr>
                      <a:r>
                        <a:rPr lang="zh-CN" altLang="en-US" sz="3000" b="1">
                          <a:solidFill>
                            <a:srgbClr val="000000"/>
                          </a:solidFill>
                          <a:latin typeface="黑体" panose="02010609060101010101" pitchFamily="49" charset="-122"/>
                          <a:ea typeface="黑体" panose="02010609060101010101" pitchFamily="49" charset="-122"/>
                        </a:rPr>
                        <a:t>阿克莱特</a:t>
                      </a:r>
                      <a:endParaRPr lang="zh-CN" altLang="en-US" sz="3000" b="1">
                        <a:solidFill>
                          <a:srgbClr val="000000"/>
                        </a:solidFill>
                        <a:latin typeface="黑体" panose="02010609060101010101" pitchFamily="49" charset="-122"/>
                        <a:ea typeface="黑体" panose="02010609060101010101" pitchFamily="49" charset="-122"/>
                      </a:endParaRPr>
                    </a:p>
                  </a:txBody>
                  <a:tcPr marL="90000" marR="90000" marT="90007" marB="90007"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alpha val="100000"/>
                      </a:srgbClr>
                    </a:solidFill>
                  </a:tcPr>
                </a:tc>
              </a:tr>
              <a:tr h="711255">
                <a:tc>
                  <a:txBody>
                    <a:bodyPr/>
                    <a:lstStyle>
                      <a:lvl1pPr marL="342900" lvl="0" indent="-342900" algn="l" defTabSz="914400" eaLnBrk="0" fontAlgn="base" latinLnBrk="0" hangingPunct="0">
                        <a:lnSpc>
                          <a:spcPct val="100000"/>
                        </a:lnSpc>
                        <a:spcBef>
                          <a:spcPct val="20000"/>
                        </a:spcBef>
                        <a:spcAft>
                          <a:spcPct val="0"/>
                        </a:spcAft>
                        <a:buClr>
                          <a:schemeClr val="tx2"/>
                        </a:buClr>
                        <a:buSzPct val="70000"/>
                        <a:buFont typeface="Wingdings" panose="05000000000000000000" pitchFamily="2" charset="2"/>
                        <a:buChar char="l"/>
                        <a:defRPr sz="2600" b="0" i="0" u="none" kern="1200" baseline="0">
                          <a:solidFill>
                            <a:schemeClr val="tx1"/>
                          </a:solidFill>
                          <a:latin typeface="Arial" panose="020B0604020202020204" pitchFamily="34" charset="0"/>
                        </a:defRPr>
                      </a:lvl1pPr>
                      <a:lvl2pPr marL="692150" lvl="1" indent="-347345" algn="l">
                        <a:buClr>
                          <a:schemeClr val="accent2"/>
                        </a:buClr>
                        <a:defRPr sz="2200" kern="1200"/>
                      </a:lvl2pPr>
                      <a:lvl3pPr marL="987425" lvl="2" indent="-293370" algn="l">
                        <a:buClr>
                          <a:schemeClr val="accent1"/>
                        </a:buClr>
                        <a:defRPr sz="2100" kern="1200"/>
                      </a:lvl3pPr>
                      <a:lvl4pPr marL="1281430" lvl="3" indent="-292100" algn="l">
                        <a:buClr>
                          <a:schemeClr val="tx2"/>
                        </a:buClr>
                        <a:defRPr sz="1800" kern="1200"/>
                      </a:lvl4pPr>
                      <a:lvl5pPr marL="1598930" lvl="4" indent="-316230" algn="l">
                        <a:buClr>
                          <a:schemeClr val="folHlink"/>
                        </a:buClr>
                        <a:defRPr sz="1800" kern="1200"/>
                      </a:lvl5pPr>
                    </a:lstStyle>
                    <a:p>
                      <a:pPr marL="0" lvl="0" indent="0" algn="ctr">
                        <a:spcBef>
                          <a:spcPct val="0"/>
                        </a:spcBef>
                        <a:buNone/>
                      </a:pPr>
                      <a:r>
                        <a:rPr lang="en-US" altLang="zh-CN" sz="3000" b="1">
                          <a:solidFill>
                            <a:srgbClr val="000000"/>
                          </a:solidFill>
                          <a:latin typeface="黑体" panose="02010609060101010101" pitchFamily="49" charset="-122"/>
                          <a:ea typeface="黑体" panose="02010609060101010101" pitchFamily="49" charset="-122"/>
                        </a:rPr>
                        <a:t>1779</a:t>
                      </a:r>
                      <a:r>
                        <a:rPr lang="zh-CN" altLang="en-US" sz="3000" b="1">
                          <a:solidFill>
                            <a:srgbClr val="000000"/>
                          </a:solidFill>
                          <a:latin typeface="黑体" panose="02010609060101010101" pitchFamily="49" charset="-122"/>
                          <a:ea typeface="黑体" panose="02010609060101010101" pitchFamily="49" charset="-122"/>
                        </a:rPr>
                        <a:t>年</a:t>
                      </a:r>
                      <a:endParaRPr lang="zh-CN" altLang="en-US" sz="3000" b="1">
                        <a:solidFill>
                          <a:srgbClr val="000000"/>
                        </a:solidFill>
                        <a:latin typeface="黑体" panose="02010609060101010101" pitchFamily="49" charset="-122"/>
                        <a:ea typeface="黑体" panose="02010609060101010101" pitchFamily="49" charset="-122"/>
                      </a:endParaRPr>
                    </a:p>
                  </a:txBody>
                  <a:tcPr marL="90000" marR="90000" marT="90007" marB="90007"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alpha val="100000"/>
                      </a:srgbClr>
                    </a:solidFill>
                  </a:tcPr>
                </a:tc>
                <a:tc>
                  <a:txBody>
                    <a:bodyPr/>
                    <a:lstStyle>
                      <a:lvl1pPr marL="342900" lvl="0" indent="-342900" algn="l" defTabSz="914400" eaLnBrk="0" fontAlgn="base" latinLnBrk="0" hangingPunct="0">
                        <a:lnSpc>
                          <a:spcPct val="100000"/>
                        </a:lnSpc>
                        <a:spcBef>
                          <a:spcPct val="20000"/>
                        </a:spcBef>
                        <a:spcAft>
                          <a:spcPct val="0"/>
                        </a:spcAft>
                        <a:buClr>
                          <a:schemeClr val="tx2"/>
                        </a:buClr>
                        <a:buSzPct val="70000"/>
                        <a:buFont typeface="Wingdings" panose="05000000000000000000" pitchFamily="2" charset="2"/>
                        <a:buChar char="l"/>
                        <a:defRPr sz="2600" b="0" i="0" u="none" kern="1200" baseline="0">
                          <a:solidFill>
                            <a:schemeClr val="tx1"/>
                          </a:solidFill>
                          <a:latin typeface="Arial" panose="020B0604020202020204" pitchFamily="34" charset="0"/>
                        </a:defRPr>
                      </a:lvl1pPr>
                      <a:lvl2pPr marL="692150" lvl="1" indent="-347345" algn="l">
                        <a:buClr>
                          <a:schemeClr val="accent2"/>
                        </a:buClr>
                        <a:defRPr sz="2200" kern="1200"/>
                      </a:lvl2pPr>
                      <a:lvl3pPr marL="987425" lvl="2" indent="-293370" algn="l">
                        <a:buClr>
                          <a:schemeClr val="accent1"/>
                        </a:buClr>
                        <a:defRPr sz="2100" kern="1200"/>
                      </a:lvl3pPr>
                      <a:lvl4pPr marL="1281430" lvl="3" indent="-292100" algn="l">
                        <a:buClr>
                          <a:schemeClr val="tx2"/>
                        </a:buClr>
                        <a:defRPr sz="1800" kern="1200"/>
                      </a:lvl4pPr>
                      <a:lvl5pPr marL="1598930" lvl="4" indent="-316230" algn="l">
                        <a:buClr>
                          <a:schemeClr val="folHlink"/>
                        </a:buClr>
                        <a:defRPr sz="1800" kern="1200"/>
                      </a:lvl5pPr>
                    </a:lstStyle>
                    <a:p>
                      <a:pPr marL="0" lvl="0" indent="0" algn="ctr">
                        <a:spcBef>
                          <a:spcPct val="0"/>
                        </a:spcBef>
                        <a:buNone/>
                      </a:pPr>
                      <a:r>
                        <a:rPr lang="zh-CN" altLang="en-US" sz="3000" b="1">
                          <a:solidFill>
                            <a:srgbClr val="000000"/>
                          </a:solidFill>
                          <a:latin typeface="黑体" panose="02010609060101010101" pitchFamily="49" charset="-122"/>
                          <a:ea typeface="黑体" panose="02010609060101010101" pitchFamily="49" charset="-122"/>
                        </a:rPr>
                        <a:t>水力</a:t>
                      </a:r>
                      <a:endParaRPr lang="zh-CN" altLang="en-US" sz="3000" b="1">
                        <a:solidFill>
                          <a:srgbClr val="000000"/>
                        </a:solidFill>
                        <a:latin typeface="黑体" panose="02010609060101010101" pitchFamily="49" charset="-122"/>
                        <a:ea typeface="黑体" panose="02010609060101010101" pitchFamily="49" charset="-122"/>
                      </a:endParaRPr>
                    </a:p>
                  </a:txBody>
                  <a:tcPr marL="90000" marR="90000" marT="90007" marB="90007"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alpha val="100000"/>
                      </a:srgbClr>
                    </a:solidFill>
                  </a:tcPr>
                </a:tc>
                <a:tc>
                  <a:txBody>
                    <a:bodyPr/>
                    <a:lstStyle>
                      <a:lvl1pPr marL="342900" lvl="0" indent="-342900" algn="l" defTabSz="914400" eaLnBrk="0" fontAlgn="base" latinLnBrk="0" hangingPunct="0">
                        <a:lnSpc>
                          <a:spcPct val="100000"/>
                        </a:lnSpc>
                        <a:spcBef>
                          <a:spcPct val="20000"/>
                        </a:spcBef>
                        <a:spcAft>
                          <a:spcPct val="0"/>
                        </a:spcAft>
                        <a:buClr>
                          <a:schemeClr val="tx2"/>
                        </a:buClr>
                        <a:buSzPct val="70000"/>
                        <a:buFont typeface="Wingdings" panose="05000000000000000000" pitchFamily="2" charset="2"/>
                        <a:buChar char="l"/>
                        <a:defRPr sz="2600" b="0" i="0" u="none" kern="1200" baseline="0">
                          <a:solidFill>
                            <a:schemeClr val="tx1"/>
                          </a:solidFill>
                          <a:latin typeface="Arial" panose="020B0604020202020204" pitchFamily="34" charset="0"/>
                        </a:defRPr>
                      </a:lvl1pPr>
                      <a:lvl2pPr marL="692150" lvl="1" indent="-347345" algn="l">
                        <a:buClr>
                          <a:schemeClr val="accent2"/>
                        </a:buClr>
                        <a:defRPr sz="2200" kern="1200"/>
                      </a:lvl2pPr>
                      <a:lvl3pPr marL="987425" lvl="2" indent="-293370" algn="l">
                        <a:buClr>
                          <a:schemeClr val="accent1"/>
                        </a:buClr>
                        <a:defRPr sz="2100" kern="1200"/>
                      </a:lvl3pPr>
                      <a:lvl4pPr marL="1281430" lvl="3" indent="-292100" algn="l">
                        <a:buClr>
                          <a:schemeClr val="tx2"/>
                        </a:buClr>
                        <a:defRPr sz="1800" kern="1200"/>
                      </a:lvl4pPr>
                      <a:lvl5pPr marL="1598930" lvl="4" indent="-316230" algn="l">
                        <a:buClr>
                          <a:schemeClr val="folHlink"/>
                        </a:buClr>
                        <a:defRPr sz="1800" kern="1200"/>
                      </a:lvl5pPr>
                    </a:lstStyle>
                    <a:p>
                      <a:pPr marL="0" lvl="0" indent="0" algn="ctr">
                        <a:spcBef>
                          <a:spcPct val="0"/>
                        </a:spcBef>
                        <a:buNone/>
                      </a:pPr>
                      <a:r>
                        <a:rPr lang="zh-CN" altLang="en-US" sz="3000" b="1">
                          <a:solidFill>
                            <a:srgbClr val="000000"/>
                          </a:solidFill>
                          <a:latin typeface="黑体" panose="02010609060101010101" pitchFamily="49" charset="-122"/>
                          <a:ea typeface="黑体" panose="02010609060101010101" pitchFamily="49" charset="-122"/>
                        </a:rPr>
                        <a:t>骡机</a:t>
                      </a:r>
                      <a:endParaRPr lang="zh-CN" altLang="en-US" sz="3000" b="1">
                        <a:solidFill>
                          <a:srgbClr val="000000"/>
                        </a:solidFill>
                        <a:latin typeface="黑体" panose="02010609060101010101" pitchFamily="49" charset="-122"/>
                        <a:ea typeface="黑体" panose="02010609060101010101" pitchFamily="49" charset="-122"/>
                      </a:endParaRPr>
                    </a:p>
                  </a:txBody>
                  <a:tcPr marL="90000" marR="90000" marT="90007" marB="90007"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alpha val="100000"/>
                      </a:srgbClr>
                    </a:solidFill>
                  </a:tcPr>
                </a:tc>
                <a:tc>
                  <a:txBody>
                    <a:bodyPr/>
                    <a:lstStyle>
                      <a:lvl1pPr marL="342900" lvl="0" indent="-342900" algn="l" defTabSz="914400" eaLnBrk="0" fontAlgn="base" latinLnBrk="0" hangingPunct="0">
                        <a:lnSpc>
                          <a:spcPct val="100000"/>
                        </a:lnSpc>
                        <a:spcBef>
                          <a:spcPct val="20000"/>
                        </a:spcBef>
                        <a:spcAft>
                          <a:spcPct val="0"/>
                        </a:spcAft>
                        <a:buClr>
                          <a:schemeClr val="tx2"/>
                        </a:buClr>
                        <a:buSzPct val="70000"/>
                        <a:buFont typeface="Wingdings" panose="05000000000000000000" pitchFamily="2" charset="2"/>
                        <a:buChar char="l"/>
                        <a:defRPr sz="2600" b="0" i="0" u="none" kern="1200" baseline="0">
                          <a:solidFill>
                            <a:schemeClr val="tx1"/>
                          </a:solidFill>
                          <a:latin typeface="Arial" panose="020B0604020202020204" pitchFamily="34" charset="0"/>
                        </a:defRPr>
                      </a:lvl1pPr>
                      <a:lvl2pPr marL="692150" lvl="1" indent="-347345" algn="l">
                        <a:buClr>
                          <a:schemeClr val="accent2"/>
                        </a:buClr>
                        <a:defRPr sz="2200" kern="1200"/>
                      </a:lvl2pPr>
                      <a:lvl3pPr marL="987425" lvl="2" indent="-293370" algn="l">
                        <a:buClr>
                          <a:schemeClr val="accent1"/>
                        </a:buClr>
                        <a:defRPr sz="2100" kern="1200"/>
                      </a:lvl3pPr>
                      <a:lvl4pPr marL="1281430" lvl="3" indent="-292100" algn="l">
                        <a:buClr>
                          <a:schemeClr val="tx2"/>
                        </a:buClr>
                        <a:defRPr sz="1800" kern="1200"/>
                      </a:lvl4pPr>
                      <a:lvl5pPr marL="1598930" lvl="4" indent="-316230" algn="l">
                        <a:buClr>
                          <a:schemeClr val="folHlink"/>
                        </a:buClr>
                        <a:defRPr sz="1800" kern="1200"/>
                      </a:lvl5pPr>
                    </a:lstStyle>
                    <a:p>
                      <a:pPr marL="0" lvl="0" indent="0" algn="ctr">
                        <a:spcBef>
                          <a:spcPct val="0"/>
                        </a:spcBef>
                        <a:buNone/>
                      </a:pPr>
                      <a:r>
                        <a:rPr lang="zh-CN" altLang="en-US" sz="3000" b="1">
                          <a:solidFill>
                            <a:srgbClr val="000000"/>
                          </a:solidFill>
                          <a:latin typeface="黑体" panose="02010609060101010101" pitchFamily="49" charset="-122"/>
                          <a:ea typeface="黑体" panose="02010609060101010101" pitchFamily="49" charset="-122"/>
                        </a:rPr>
                        <a:t>克隆普顿</a:t>
                      </a:r>
                      <a:endParaRPr lang="zh-CN" altLang="en-US" sz="3000" b="1">
                        <a:solidFill>
                          <a:srgbClr val="000000"/>
                        </a:solidFill>
                        <a:latin typeface="黑体" panose="02010609060101010101" pitchFamily="49" charset="-122"/>
                        <a:ea typeface="黑体" panose="02010609060101010101" pitchFamily="49" charset="-122"/>
                      </a:endParaRPr>
                    </a:p>
                  </a:txBody>
                  <a:tcPr marL="90000" marR="90000" marT="90007" marB="90007"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alpha val="100000"/>
                      </a:srgbClr>
                    </a:solidFill>
                  </a:tcPr>
                </a:tc>
              </a:tr>
              <a:tr h="809688">
                <a:tc>
                  <a:txBody>
                    <a:bodyPr/>
                    <a:lstStyle>
                      <a:lvl1pPr marL="342900" lvl="0" indent="-342900" algn="l" defTabSz="914400" eaLnBrk="0" fontAlgn="base" latinLnBrk="0" hangingPunct="0">
                        <a:lnSpc>
                          <a:spcPct val="100000"/>
                        </a:lnSpc>
                        <a:spcBef>
                          <a:spcPct val="20000"/>
                        </a:spcBef>
                        <a:spcAft>
                          <a:spcPct val="0"/>
                        </a:spcAft>
                        <a:buClr>
                          <a:schemeClr val="tx2"/>
                        </a:buClr>
                        <a:buSzPct val="70000"/>
                        <a:buFont typeface="Wingdings" panose="05000000000000000000" pitchFamily="2" charset="2"/>
                        <a:buChar char="l"/>
                        <a:defRPr sz="2600" b="0" i="0" u="none" kern="1200" baseline="0">
                          <a:solidFill>
                            <a:schemeClr val="tx1"/>
                          </a:solidFill>
                          <a:latin typeface="Arial" panose="020B0604020202020204" pitchFamily="34" charset="0"/>
                        </a:defRPr>
                      </a:lvl1pPr>
                      <a:lvl2pPr marL="692150" lvl="1" indent="-347345" algn="l">
                        <a:buClr>
                          <a:schemeClr val="accent2"/>
                        </a:buClr>
                        <a:defRPr sz="2200" kern="1200"/>
                      </a:lvl2pPr>
                      <a:lvl3pPr marL="987425" lvl="2" indent="-293370" algn="l">
                        <a:buClr>
                          <a:schemeClr val="accent1"/>
                        </a:buClr>
                        <a:defRPr sz="2100" kern="1200"/>
                      </a:lvl3pPr>
                      <a:lvl4pPr marL="1281430" lvl="3" indent="-292100" algn="l">
                        <a:buClr>
                          <a:schemeClr val="tx2"/>
                        </a:buClr>
                        <a:defRPr sz="1800" kern="1200"/>
                      </a:lvl4pPr>
                      <a:lvl5pPr marL="1598930" lvl="4" indent="-316230" algn="l">
                        <a:buClr>
                          <a:schemeClr val="folHlink"/>
                        </a:buClr>
                        <a:defRPr sz="1800" kern="1200"/>
                      </a:lvl5pPr>
                    </a:lstStyle>
                    <a:p>
                      <a:pPr marL="0" lvl="0" indent="0" algn="ctr">
                        <a:spcBef>
                          <a:spcPct val="0"/>
                        </a:spcBef>
                        <a:buNone/>
                      </a:pPr>
                      <a:r>
                        <a:rPr lang="en-US" altLang="zh-CN" sz="3000" b="1">
                          <a:solidFill>
                            <a:srgbClr val="000000"/>
                          </a:solidFill>
                          <a:latin typeface="黑体" panose="02010609060101010101" pitchFamily="49" charset="-122"/>
                          <a:ea typeface="黑体" panose="02010609060101010101" pitchFamily="49" charset="-122"/>
                        </a:rPr>
                        <a:t>1785</a:t>
                      </a:r>
                      <a:r>
                        <a:rPr lang="zh-CN" altLang="en-US" sz="3000" b="1">
                          <a:solidFill>
                            <a:srgbClr val="000000"/>
                          </a:solidFill>
                          <a:latin typeface="黑体" panose="02010609060101010101" pitchFamily="49" charset="-122"/>
                          <a:ea typeface="黑体" panose="02010609060101010101" pitchFamily="49" charset="-122"/>
                        </a:rPr>
                        <a:t>年</a:t>
                      </a:r>
                      <a:endParaRPr lang="zh-CN" altLang="en-US" sz="3000" b="1">
                        <a:solidFill>
                          <a:srgbClr val="000000"/>
                        </a:solidFill>
                        <a:latin typeface="黑体" panose="02010609060101010101" pitchFamily="49" charset="-122"/>
                        <a:ea typeface="黑体" panose="02010609060101010101" pitchFamily="49" charset="-122"/>
                      </a:endParaRPr>
                    </a:p>
                  </a:txBody>
                  <a:tcPr marL="90000" marR="90000" marT="90007" marB="90007"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3F9FA">
                        <a:alpha val="100000"/>
                      </a:srgbClr>
                    </a:solidFill>
                  </a:tcPr>
                </a:tc>
                <a:tc>
                  <a:txBody>
                    <a:bodyPr/>
                    <a:lstStyle>
                      <a:lvl1pPr marL="342900" lvl="0" indent="-342900" algn="l" defTabSz="914400" eaLnBrk="0" fontAlgn="base" latinLnBrk="0" hangingPunct="0">
                        <a:lnSpc>
                          <a:spcPct val="100000"/>
                        </a:lnSpc>
                        <a:spcBef>
                          <a:spcPct val="20000"/>
                        </a:spcBef>
                        <a:spcAft>
                          <a:spcPct val="0"/>
                        </a:spcAft>
                        <a:buClr>
                          <a:schemeClr val="tx2"/>
                        </a:buClr>
                        <a:buSzPct val="70000"/>
                        <a:buFont typeface="Wingdings" panose="05000000000000000000" pitchFamily="2" charset="2"/>
                        <a:buChar char="l"/>
                        <a:defRPr sz="2600" b="0" i="0" u="none" kern="1200" baseline="0">
                          <a:solidFill>
                            <a:schemeClr val="tx1"/>
                          </a:solidFill>
                          <a:latin typeface="Arial" panose="020B0604020202020204" pitchFamily="34" charset="0"/>
                        </a:defRPr>
                      </a:lvl1pPr>
                      <a:lvl2pPr marL="692150" lvl="1" indent="-347345" algn="l">
                        <a:buClr>
                          <a:schemeClr val="accent2"/>
                        </a:buClr>
                        <a:defRPr sz="2200" kern="1200"/>
                      </a:lvl2pPr>
                      <a:lvl3pPr marL="987425" lvl="2" indent="-293370" algn="l">
                        <a:buClr>
                          <a:schemeClr val="accent1"/>
                        </a:buClr>
                        <a:defRPr sz="2100" kern="1200"/>
                      </a:lvl3pPr>
                      <a:lvl4pPr marL="1281430" lvl="3" indent="-292100" algn="l">
                        <a:buClr>
                          <a:schemeClr val="tx2"/>
                        </a:buClr>
                        <a:defRPr sz="1800" kern="1200"/>
                      </a:lvl4pPr>
                      <a:lvl5pPr marL="1598930" lvl="4" indent="-316230" algn="l">
                        <a:buClr>
                          <a:schemeClr val="folHlink"/>
                        </a:buClr>
                        <a:defRPr sz="1800" kern="1200"/>
                      </a:lvl5pPr>
                    </a:lstStyle>
                    <a:p>
                      <a:pPr marL="0" lvl="0" indent="0" algn="ctr">
                        <a:spcBef>
                          <a:spcPct val="0"/>
                        </a:spcBef>
                        <a:buNone/>
                      </a:pPr>
                      <a:r>
                        <a:rPr lang="zh-CN" altLang="en-US" sz="3000" b="1">
                          <a:solidFill>
                            <a:srgbClr val="000000"/>
                          </a:solidFill>
                          <a:latin typeface="黑体" panose="02010609060101010101" pitchFamily="49" charset="-122"/>
                          <a:ea typeface="黑体" panose="02010609060101010101" pitchFamily="49" charset="-122"/>
                        </a:rPr>
                        <a:t>水力</a:t>
                      </a:r>
                      <a:endParaRPr lang="zh-CN" altLang="en-US" sz="3000" b="1">
                        <a:solidFill>
                          <a:srgbClr val="000000"/>
                        </a:solidFill>
                        <a:latin typeface="黑体" panose="02010609060101010101" pitchFamily="49" charset="-122"/>
                        <a:ea typeface="黑体" panose="02010609060101010101" pitchFamily="49" charset="-122"/>
                      </a:endParaRPr>
                    </a:p>
                  </a:txBody>
                  <a:tcPr marL="90000" marR="90000" marT="90007" marB="90007"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3F9FA">
                        <a:alpha val="100000"/>
                      </a:srgbClr>
                    </a:solidFill>
                  </a:tcPr>
                </a:tc>
                <a:tc>
                  <a:txBody>
                    <a:bodyPr/>
                    <a:lstStyle>
                      <a:lvl1pPr marL="342900" lvl="0" indent="-342900" algn="l" defTabSz="914400" eaLnBrk="0" fontAlgn="base" latinLnBrk="0" hangingPunct="0">
                        <a:lnSpc>
                          <a:spcPct val="100000"/>
                        </a:lnSpc>
                        <a:spcBef>
                          <a:spcPct val="20000"/>
                        </a:spcBef>
                        <a:spcAft>
                          <a:spcPct val="0"/>
                        </a:spcAft>
                        <a:buClr>
                          <a:schemeClr val="tx2"/>
                        </a:buClr>
                        <a:buSzPct val="70000"/>
                        <a:buFont typeface="Wingdings" panose="05000000000000000000" pitchFamily="2" charset="2"/>
                        <a:buChar char="l"/>
                        <a:defRPr sz="2600" b="0" i="0" u="none" kern="1200" baseline="0">
                          <a:solidFill>
                            <a:schemeClr val="tx1"/>
                          </a:solidFill>
                          <a:latin typeface="Arial" panose="020B0604020202020204" pitchFamily="34" charset="0"/>
                        </a:defRPr>
                      </a:lvl1pPr>
                      <a:lvl2pPr marL="692150" lvl="1" indent="-347345" algn="l">
                        <a:buClr>
                          <a:schemeClr val="accent2"/>
                        </a:buClr>
                        <a:defRPr sz="2200" kern="1200"/>
                      </a:lvl2pPr>
                      <a:lvl3pPr marL="987425" lvl="2" indent="-293370" algn="l">
                        <a:buClr>
                          <a:schemeClr val="accent1"/>
                        </a:buClr>
                        <a:defRPr sz="2100" kern="1200"/>
                      </a:lvl3pPr>
                      <a:lvl4pPr marL="1281430" lvl="3" indent="-292100" algn="l">
                        <a:buClr>
                          <a:schemeClr val="tx2"/>
                        </a:buClr>
                        <a:defRPr sz="1800" kern="1200"/>
                      </a:lvl4pPr>
                      <a:lvl5pPr marL="1598930" lvl="4" indent="-316230" algn="l">
                        <a:buClr>
                          <a:schemeClr val="folHlink"/>
                        </a:buClr>
                        <a:defRPr sz="1800" kern="1200"/>
                      </a:lvl5pPr>
                    </a:lstStyle>
                    <a:p>
                      <a:pPr marL="0" lvl="0" indent="0" algn="ctr">
                        <a:spcBef>
                          <a:spcPct val="0"/>
                        </a:spcBef>
                        <a:buNone/>
                      </a:pPr>
                      <a:r>
                        <a:rPr lang="zh-CN" altLang="en-US" sz="3000" b="1">
                          <a:solidFill>
                            <a:srgbClr val="000000"/>
                          </a:solidFill>
                          <a:latin typeface="黑体" panose="02010609060101010101" pitchFamily="49" charset="-122"/>
                          <a:ea typeface="黑体" panose="02010609060101010101" pitchFamily="49" charset="-122"/>
                        </a:rPr>
                        <a:t>水力织布机</a:t>
                      </a:r>
                      <a:endParaRPr lang="zh-CN" altLang="en-US" sz="3000" b="1">
                        <a:solidFill>
                          <a:srgbClr val="000000"/>
                        </a:solidFill>
                        <a:latin typeface="黑体" panose="02010609060101010101" pitchFamily="49" charset="-122"/>
                        <a:ea typeface="黑体" panose="02010609060101010101" pitchFamily="49" charset="-122"/>
                      </a:endParaRPr>
                    </a:p>
                  </a:txBody>
                  <a:tcPr marL="90000" marR="90000" marT="90007" marB="90007"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3F9FA">
                        <a:alpha val="100000"/>
                      </a:srgbClr>
                    </a:solidFill>
                  </a:tcPr>
                </a:tc>
                <a:tc>
                  <a:txBody>
                    <a:bodyPr/>
                    <a:lstStyle>
                      <a:lvl1pPr marL="342900" lvl="0" indent="-342900" algn="l" defTabSz="914400" eaLnBrk="0" fontAlgn="base" latinLnBrk="0" hangingPunct="0">
                        <a:lnSpc>
                          <a:spcPct val="100000"/>
                        </a:lnSpc>
                        <a:spcBef>
                          <a:spcPct val="20000"/>
                        </a:spcBef>
                        <a:spcAft>
                          <a:spcPct val="0"/>
                        </a:spcAft>
                        <a:buClr>
                          <a:schemeClr val="tx2"/>
                        </a:buClr>
                        <a:buSzPct val="70000"/>
                        <a:buFont typeface="Wingdings" panose="05000000000000000000" pitchFamily="2" charset="2"/>
                        <a:buChar char="l"/>
                        <a:defRPr sz="2600" b="0" i="0" u="none" kern="1200" baseline="0">
                          <a:solidFill>
                            <a:schemeClr val="tx1"/>
                          </a:solidFill>
                          <a:latin typeface="Arial" panose="020B0604020202020204" pitchFamily="34" charset="0"/>
                        </a:defRPr>
                      </a:lvl1pPr>
                      <a:lvl2pPr marL="692150" lvl="1" indent="-347345" algn="l">
                        <a:buClr>
                          <a:schemeClr val="accent2"/>
                        </a:buClr>
                        <a:defRPr sz="2200" kern="1200"/>
                      </a:lvl2pPr>
                      <a:lvl3pPr marL="987425" lvl="2" indent="-293370" algn="l">
                        <a:buClr>
                          <a:schemeClr val="accent1"/>
                        </a:buClr>
                        <a:defRPr sz="2100" kern="1200"/>
                      </a:lvl3pPr>
                      <a:lvl4pPr marL="1281430" lvl="3" indent="-292100" algn="l">
                        <a:buClr>
                          <a:schemeClr val="tx2"/>
                        </a:buClr>
                        <a:defRPr sz="1800" kern="1200"/>
                      </a:lvl4pPr>
                      <a:lvl5pPr marL="1598930" lvl="4" indent="-316230" algn="l">
                        <a:buClr>
                          <a:schemeClr val="folHlink"/>
                        </a:buClr>
                        <a:defRPr sz="1800" kern="1200"/>
                      </a:lvl5pPr>
                    </a:lstStyle>
                    <a:p>
                      <a:pPr marL="0" lvl="0" indent="0" algn="ctr">
                        <a:spcBef>
                          <a:spcPct val="0"/>
                        </a:spcBef>
                        <a:buNone/>
                      </a:pPr>
                      <a:r>
                        <a:rPr lang="zh-CN" altLang="en-US" sz="3000" b="1" dirty="0">
                          <a:solidFill>
                            <a:srgbClr val="000000"/>
                          </a:solidFill>
                          <a:latin typeface="黑体" panose="02010609060101010101" pitchFamily="49" charset="-122"/>
                          <a:ea typeface="黑体" panose="02010609060101010101" pitchFamily="49" charset="-122"/>
                        </a:rPr>
                        <a:t>卡特莱特</a:t>
                      </a:r>
                      <a:endParaRPr lang="zh-CN" altLang="en-US" sz="3000" b="1" dirty="0">
                        <a:solidFill>
                          <a:srgbClr val="000000"/>
                        </a:solidFill>
                        <a:latin typeface="黑体" panose="02010609060101010101" pitchFamily="49" charset="-122"/>
                        <a:ea typeface="黑体" panose="02010609060101010101" pitchFamily="49" charset="-122"/>
                      </a:endParaRPr>
                    </a:p>
                  </a:txBody>
                  <a:tcPr marL="90000" marR="90000" marT="90007" marB="90007"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3F9FA">
                        <a:alpha val="100000"/>
                      </a:srgbClr>
                    </a:solidFill>
                  </a:tcPr>
                </a:tc>
              </a:tr>
            </a:tbl>
          </a:graphicData>
        </a:graphic>
      </p:graphicFrame>
      <p:sp>
        <p:nvSpPr>
          <p:cNvPr id="29732" name="文本框 13347"/>
          <p:cNvSpPr txBox="1"/>
          <p:nvPr/>
        </p:nvSpPr>
        <p:spPr>
          <a:xfrm>
            <a:off x="2195513" y="1268413"/>
            <a:ext cx="5113337" cy="64135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50000"/>
              </a:spcBef>
              <a:buNone/>
            </a:pPr>
            <a:r>
              <a:rPr lang="zh-CN" altLang="en-US" sz="3600" b="1" dirty="0"/>
              <a:t>纺织领域的主要发明</a:t>
            </a:r>
            <a:endParaRPr lang="zh-CN" altLang="en-US" sz="3600" b="1" dirty="0"/>
          </a:p>
        </p:txBody>
      </p:sp>
      <p:sp>
        <p:nvSpPr>
          <p:cNvPr id="29733" name="矩形 13348"/>
          <p:cNvSpPr>
            <a:spLocks noTextEdit="1"/>
          </p:cNvSpPr>
          <p:nvPr/>
        </p:nvSpPr>
        <p:spPr>
          <a:xfrm>
            <a:off x="1836738" y="2060575"/>
            <a:ext cx="1150937" cy="700088"/>
          </a:xfrm>
          <a:prstGeom prst="rect">
            <a:avLst/>
          </a:prstGeom>
        </p:spPr>
        <p:txBody>
          <a:bodyPr wrap="none" fromWordArt="1">
            <a:prstTxWarp prst="textCascadeUp">
              <a:avLst>
                <a:gd name="adj" fmla="val 100000"/>
              </a:avLst>
            </a:prstTxWarp>
            <a:normAutofit/>
            <a:scene3d>
              <a:camera prst="legacyPerspectiveFront">
                <a:rot lat="20520000" lon="1080000" rev="0"/>
              </a:camera>
              <a:lightRig rig="legacyHarsh2" dir="b"/>
            </a:scene3d>
            <a:sp3d extrusionH="430200" prstMaterial="legacyMatte">
              <a:extrusionClr>
                <a:srgbClr val="FF6600"/>
              </a:extrusionClr>
            </a:sp3d>
          </a:bodyPr>
          <a:p>
            <a:pPr algn="ctr" eaLnBrk="0" hangingPunct="0"/>
            <a:endParaRPr lang="zh-CN" altLang="en-US" sz="3600" b="1">
              <a:gradFill rotWithShape="1">
                <a:gsLst>
                  <a:gs pos="0">
                    <a:srgbClr val="FFE701"/>
                  </a:gs>
                  <a:gs pos="100000">
                    <a:srgbClr val="FE3E02"/>
                  </a:gs>
                </a:gsLst>
                <a:lin ang="5400000" scaled="1"/>
                <a:tileRect/>
              </a:gradFill>
              <a:latin typeface="宋体" panose="02010600030101010101" pitchFamily="2" charset="-122"/>
              <a:ea typeface="宋体" panose="02010600030101010101" pitchFamily="2"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nodePh="1">
                                  <p:stCondLst>
                                    <p:cond delay="0"/>
                                  </p:stCondLst>
                                  <p:endCondLst>
                                    <p:cond evt="begin" delay="0">
                                      <p:tn val="5"/>
                                    </p:cond>
                                  </p:endCondLst>
                                  <p:childTnLst>
                                    <p:set>
                                      <p:cBhvr>
                                        <p:cTn id="6" dur="1" fill="hold">
                                          <p:stCondLst>
                                            <p:cond delay="0"/>
                                          </p:stCondLst>
                                        </p:cTn>
                                        <p:tgtEl>
                                          <p:spTgt spid="29733"/>
                                        </p:tgtEl>
                                        <p:attrNameLst>
                                          <p:attrName>style.visibility</p:attrName>
                                        </p:attrNameLst>
                                      </p:cBhvr>
                                      <p:to>
                                        <p:strVal val="visible"/>
                                      </p:to>
                                    </p:set>
                                    <p:anim calcmode="lin" valueType="num">
                                      <p:cBhvr>
                                        <p:cTn id="7" dur="1000" fill="hold"/>
                                        <p:tgtEl>
                                          <p:spTgt spid="29733"/>
                                        </p:tgtEl>
                                        <p:attrNameLst>
                                          <p:attrName>ppt_w</p:attrName>
                                        </p:attrNameLst>
                                      </p:cBhvr>
                                      <p:tavLst>
                                        <p:tav tm="0">
                                          <p:val>
                                            <p:strVal val="#ppt_w+.3"/>
                                          </p:val>
                                        </p:tav>
                                        <p:tav tm="100000">
                                          <p:val>
                                            <p:strVal val="#ppt_w"/>
                                          </p:val>
                                        </p:tav>
                                      </p:tavLst>
                                    </p:anim>
                                    <p:anim calcmode="lin" valueType="num">
                                      <p:cBhvr>
                                        <p:cTn id="8" dur="1000" fill="hold"/>
                                        <p:tgtEl>
                                          <p:spTgt spid="29733"/>
                                        </p:tgtEl>
                                        <p:attrNameLst>
                                          <p:attrName>ppt_h</p:attrName>
                                        </p:attrNameLst>
                                      </p:cBhvr>
                                      <p:tavLst>
                                        <p:tav tm="0">
                                          <p:val>
                                            <p:strVal val="#ppt_h"/>
                                          </p:val>
                                        </p:tav>
                                        <p:tav tm="100000">
                                          <p:val>
                                            <p:strVal val="#ppt_h"/>
                                          </p:val>
                                        </p:tav>
                                      </p:tavLst>
                                    </p:anim>
                                    <p:animEffect transition="in" filter="fade">
                                      <p:cBhvr>
                                        <p:cTn id="9" dur="1000"/>
                                        <p:tgtEl>
                                          <p:spTgt spid="29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722" name="Picture 2" descr="第一座工厂"/>
          <p:cNvPicPr>
            <a:picLocks noChangeAspect="1"/>
          </p:cNvPicPr>
          <p:nvPr/>
        </p:nvPicPr>
        <p:blipFill>
          <a:blip r:embed="rId1"/>
          <a:stretch>
            <a:fillRect/>
          </a:stretch>
        </p:blipFill>
        <p:spPr>
          <a:xfrm>
            <a:off x="107950" y="119063"/>
            <a:ext cx="6553200" cy="4606925"/>
          </a:xfrm>
          <a:prstGeom prst="rect">
            <a:avLst/>
          </a:prstGeom>
          <a:noFill/>
          <a:ln w="9525">
            <a:noFill/>
          </a:ln>
        </p:spPr>
      </p:pic>
      <p:sp>
        <p:nvSpPr>
          <p:cNvPr id="17411" name="Text Box 3"/>
          <p:cNvSpPr txBox="1">
            <a:spLocks noChangeArrowheads="1"/>
          </p:cNvSpPr>
          <p:nvPr/>
        </p:nvSpPr>
        <p:spPr bwMode="auto">
          <a:xfrm>
            <a:off x="755650" y="4870450"/>
            <a:ext cx="5184775"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 typeface="Arial" panose="020B0604020202020204" pitchFamily="34" charset="0"/>
              <a:buNone/>
              <a:defRPr/>
            </a:pPr>
            <a:r>
              <a:rPr kumimoji="0" lang="zh-CN" altLang="en-US" sz="3200" b="1" kern="1200" cap="none" spc="0" normalizeH="0" baseline="0" noProof="0">
                <a:effectLst>
                  <a:outerShdw blurRad="38100" dist="38100" dir="2700000" algn="tl">
                    <a:srgbClr val="C0C0C0"/>
                  </a:outerShdw>
                </a:effectLst>
                <a:latin typeface="Arial" panose="020B0604020202020204" pitchFamily="34" charset="0"/>
                <a:ea typeface="宋体" panose="02010600030101010101" pitchFamily="2" charset="-122"/>
                <a:cs typeface="+mn-cs"/>
              </a:rPr>
              <a:t>人类历史上的第一座工厂</a:t>
            </a:r>
            <a:endParaRPr kumimoji="0" lang="zh-CN" altLang="en-US" sz="3200" b="1" kern="1200" cap="none" spc="0" normalizeH="0" baseline="0" noProof="0">
              <a:effectLst>
                <a:outerShdw blurRad="38100" dist="38100" dir="2700000" algn="tl">
                  <a:srgbClr val="C0C0C0"/>
                </a:outerShdw>
              </a:effectLst>
              <a:latin typeface="Arial" panose="020B0604020202020204" pitchFamily="34" charset="0"/>
              <a:ea typeface="宋体" panose="02010600030101010101" pitchFamily="2" charset="-122"/>
              <a:cs typeface="+mn-cs"/>
            </a:endParaRPr>
          </a:p>
        </p:txBody>
      </p:sp>
      <p:sp>
        <p:nvSpPr>
          <p:cNvPr id="17412" name="Text Box 4"/>
          <p:cNvSpPr txBox="1">
            <a:spLocks noChangeArrowheads="1"/>
          </p:cNvSpPr>
          <p:nvPr/>
        </p:nvSpPr>
        <p:spPr bwMode="auto">
          <a:xfrm>
            <a:off x="6732588" y="765175"/>
            <a:ext cx="23749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spcBef>
                <a:spcPct val="50000"/>
              </a:spcBef>
              <a:buClrTx/>
              <a:buSzTx/>
              <a:buFont typeface="Arial" panose="020B0604020202020204" pitchFamily="34" charset="0"/>
              <a:buNone/>
              <a:defRPr/>
            </a:pPr>
            <a:r>
              <a:rPr kumimoji="0" lang="zh-CN" altLang="en-US" sz="2800" b="1" kern="1200" cap="none" spc="0" normalizeH="0" baseline="0" noProof="0">
                <a:solidFill>
                  <a:srgbClr val="0000FF"/>
                </a:solidFill>
                <a:effectLst>
                  <a:outerShdw blurRad="38100" dist="38100" dir="2700000" algn="tl">
                    <a:srgbClr val="C0C0C0"/>
                  </a:outerShdw>
                </a:effectLst>
                <a:latin typeface="黑体" panose="02010609060101010101" pitchFamily="49" charset="-122"/>
                <a:ea typeface="黑体" panose="02010609060101010101" pitchFamily="49" charset="-122"/>
                <a:cs typeface="+mn-cs"/>
              </a:rPr>
              <a:t>英国 </a:t>
            </a:r>
            <a:endParaRPr kumimoji="0" lang="zh-CN" altLang="en-US" sz="2800" b="1" kern="1200" cap="none" spc="0" normalizeH="0" baseline="0" noProof="0">
              <a:solidFill>
                <a:srgbClr val="0000FF"/>
              </a:solidFill>
              <a:effectLst>
                <a:outerShdw blurRad="38100" dist="38100" dir="2700000" algn="tl">
                  <a:srgbClr val="C0C0C0"/>
                </a:outerShdw>
              </a:effectLst>
              <a:latin typeface="黑体" panose="02010609060101010101" pitchFamily="49" charset="-122"/>
              <a:ea typeface="黑体" panose="02010609060101010101" pitchFamily="49" charset="-122"/>
              <a:cs typeface="+mn-cs"/>
            </a:endParaRPr>
          </a:p>
          <a:p>
            <a:pPr marR="0" defTabSz="914400">
              <a:spcBef>
                <a:spcPct val="50000"/>
              </a:spcBef>
              <a:buClrTx/>
              <a:buSzTx/>
              <a:buFont typeface="Arial" panose="020B0604020202020204" pitchFamily="34" charset="0"/>
              <a:buNone/>
              <a:defRPr/>
            </a:pPr>
            <a:r>
              <a:rPr kumimoji="0" lang="zh-CN" altLang="en-US" sz="2800" b="1" kern="1200" cap="none" spc="0" normalizeH="0" baseline="0" noProof="0">
                <a:solidFill>
                  <a:srgbClr val="0000FF"/>
                </a:solidFill>
                <a:effectLst>
                  <a:outerShdw blurRad="38100" dist="38100" dir="2700000" algn="tl">
                    <a:srgbClr val="C0C0C0"/>
                  </a:outerShdw>
                </a:effectLst>
                <a:latin typeface="黑体" panose="02010609060101010101" pitchFamily="49" charset="-122"/>
                <a:ea typeface="黑体" panose="02010609060101010101" pitchFamily="49" charset="-122"/>
                <a:cs typeface="+mn-cs"/>
              </a:rPr>
              <a:t>阿克莱特</a:t>
            </a:r>
            <a:endParaRPr kumimoji="0" lang="zh-CN" altLang="en-US" sz="2800" b="1" kern="1200" cap="none" spc="0" normalizeH="0" baseline="0" noProof="0">
              <a:solidFill>
                <a:srgbClr val="0000FF"/>
              </a:solidFill>
              <a:effectLst>
                <a:outerShdw blurRad="38100" dist="38100" dir="2700000" algn="tl">
                  <a:srgbClr val="C0C0C0"/>
                </a:outerShdw>
              </a:effectLst>
              <a:latin typeface="黑体" panose="02010609060101010101" pitchFamily="49" charset="-122"/>
              <a:ea typeface="黑体" panose="02010609060101010101" pitchFamily="49" charset="-122"/>
              <a:cs typeface="+mn-cs"/>
            </a:endParaRPr>
          </a:p>
          <a:p>
            <a:pPr marR="0" defTabSz="914400">
              <a:spcBef>
                <a:spcPct val="50000"/>
              </a:spcBef>
              <a:buClrTx/>
              <a:buSzTx/>
              <a:buFont typeface="Arial" panose="020B0604020202020204" pitchFamily="34" charset="0"/>
              <a:buNone/>
              <a:defRPr/>
            </a:pPr>
            <a:r>
              <a:rPr kumimoji="0" lang="zh-CN" altLang="en-US" sz="2800" b="1" kern="1200" cap="none" spc="0" normalizeH="0" baseline="0" noProof="0">
                <a:solidFill>
                  <a:srgbClr val="0000FF"/>
                </a:solidFill>
                <a:effectLst>
                  <a:outerShdw blurRad="38100" dist="38100" dir="2700000" algn="tl">
                    <a:srgbClr val="C0C0C0"/>
                  </a:outerShdw>
                </a:effectLst>
                <a:latin typeface="黑体" panose="02010609060101010101" pitchFamily="49" charset="-122"/>
                <a:ea typeface="黑体" panose="02010609060101010101" pitchFamily="49" charset="-122"/>
                <a:cs typeface="+mn-cs"/>
              </a:rPr>
              <a:t>1771年</a:t>
            </a:r>
            <a:endParaRPr kumimoji="0" lang="zh-CN" altLang="en-US" sz="2800" b="1" kern="1200" cap="none" spc="0" normalizeH="0" baseline="0" noProof="0">
              <a:solidFill>
                <a:srgbClr val="0000FF"/>
              </a:solidFill>
              <a:effectLst>
                <a:outerShdw blurRad="38100" dist="38100" dir="2700000" algn="tl">
                  <a:srgbClr val="C0C0C0"/>
                </a:outerShdw>
              </a:effectLst>
              <a:latin typeface="黑体" panose="02010609060101010101" pitchFamily="49" charset="-122"/>
              <a:ea typeface="黑体" panose="02010609060101010101" pitchFamily="49" charset="-122"/>
              <a:cs typeface="+mn-cs"/>
            </a:endParaRPr>
          </a:p>
          <a:p>
            <a:pPr marR="0" defTabSz="914400">
              <a:spcBef>
                <a:spcPct val="50000"/>
              </a:spcBef>
              <a:buClrTx/>
              <a:buSzTx/>
              <a:buFont typeface="Arial" panose="020B0604020202020204" pitchFamily="34" charset="0"/>
              <a:buNone/>
              <a:defRPr/>
            </a:pPr>
            <a:r>
              <a:rPr kumimoji="0" lang="zh-CN" altLang="en-US" sz="2800" b="1" kern="1200" cap="none" spc="0" normalizeH="0" baseline="0" noProof="0">
                <a:solidFill>
                  <a:srgbClr val="FF0000"/>
                </a:solidFill>
                <a:effectLst>
                  <a:outerShdw blurRad="38100" dist="38100" dir="2700000" algn="tl">
                    <a:srgbClr val="C0C0C0"/>
                  </a:outerShdw>
                </a:effectLst>
                <a:latin typeface="黑体" panose="02010609060101010101" pitchFamily="49" charset="-122"/>
                <a:ea typeface="黑体" panose="02010609060101010101" pitchFamily="49" charset="-122"/>
                <a:cs typeface="+mn-cs"/>
              </a:rPr>
              <a:t>水力纺纱厂</a:t>
            </a:r>
            <a:endParaRPr kumimoji="0" lang="zh-CN" altLang="en-US" sz="2800" b="1" kern="1200" cap="none" spc="0" normalizeH="0" baseline="0" noProof="0">
              <a:solidFill>
                <a:srgbClr val="FF0000"/>
              </a:solidFill>
              <a:effectLst>
                <a:outerShdw blurRad="38100" dist="38100" dir="2700000" algn="tl">
                  <a:srgbClr val="C0C0C0"/>
                </a:outerShdw>
              </a:effectLst>
              <a:latin typeface="黑体" panose="02010609060101010101" pitchFamily="49" charset="-122"/>
              <a:ea typeface="黑体" panose="02010609060101010101" pitchFamily="49" charset="-122"/>
              <a:cs typeface="+mn-cs"/>
            </a:endParaRPr>
          </a:p>
        </p:txBody>
      </p:sp>
      <p:sp>
        <p:nvSpPr>
          <p:cNvPr id="17413" name="Text Box 5"/>
          <p:cNvSpPr txBox="1">
            <a:spLocks noChangeArrowheads="1"/>
          </p:cNvSpPr>
          <p:nvPr/>
        </p:nvSpPr>
        <p:spPr bwMode="auto">
          <a:xfrm>
            <a:off x="684213" y="5589588"/>
            <a:ext cx="8459788"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 typeface="Arial" panose="020B0604020202020204" pitchFamily="34" charset="0"/>
              <a:buNone/>
              <a:defRPr/>
            </a:pPr>
            <a:r>
              <a:rPr kumimoji="0" lang="zh-CN" altLang="en-US" sz="2800" b="1" kern="1200" cap="none" spc="0" normalizeH="0" baseline="0" noProof="0">
                <a:solidFill>
                  <a:srgbClr val="660066"/>
                </a:solidFill>
                <a:effectLst>
                  <a:outerShdw blurRad="38100" dist="38100" dir="2700000" algn="tl">
                    <a:srgbClr val="C0C0C0"/>
                  </a:outerShdw>
                </a:effectLst>
                <a:latin typeface="黑体" panose="02010609060101010101" pitchFamily="49" charset="-122"/>
                <a:ea typeface="黑体" panose="02010609060101010101" pitchFamily="49" charset="-122"/>
                <a:cs typeface="+mn-cs"/>
              </a:rPr>
              <a:t>    标志着</a:t>
            </a:r>
            <a:r>
              <a:rPr kumimoji="0" lang="zh-CN" altLang="en-US" sz="2800" b="1" kern="1200" cap="none" spc="0" normalizeH="0" baseline="0" noProof="0">
                <a:solidFill>
                  <a:srgbClr val="FF0000"/>
                </a:solidFill>
                <a:effectLst>
                  <a:outerShdw blurRad="38100" dist="38100" dir="2700000" algn="tl">
                    <a:srgbClr val="C0C0C0"/>
                  </a:outerShdw>
                </a:effectLst>
                <a:latin typeface="黑体" panose="02010609060101010101" pitchFamily="49" charset="-122"/>
                <a:ea typeface="黑体" panose="02010609060101010101" pitchFamily="49" charset="-122"/>
                <a:cs typeface="+mn-cs"/>
              </a:rPr>
              <a:t>机器大工业</a:t>
            </a:r>
            <a:r>
              <a:rPr kumimoji="0" lang="zh-CN" altLang="en-US" sz="2800" b="1" kern="1200" cap="none" spc="0" normalizeH="0" baseline="0" noProof="0">
                <a:solidFill>
                  <a:srgbClr val="660066"/>
                </a:solidFill>
                <a:effectLst>
                  <a:outerShdw blurRad="38100" dist="38100" dir="2700000" algn="tl">
                    <a:srgbClr val="C0C0C0"/>
                  </a:outerShdw>
                </a:effectLst>
                <a:latin typeface="黑体" panose="02010609060101010101" pitchFamily="49" charset="-122"/>
                <a:ea typeface="黑体" panose="02010609060101010101" pitchFamily="49" charset="-122"/>
                <a:cs typeface="+mn-cs"/>
              </a:rPr>
              <a:t>的诞生，也标志着新的生产组织形式——</a:t>
            </a:r>
            <a:r>
              <a:rPr kumimoji="0" lang="zh-CN" altLang="en-US" sz="2800" b="1" kern="1200" cap="none" spc="0" normalizeH="0" baseline="0" noProof="0">
                <a:solidFill>
                  <a:srgbClr val="FF0000"/>
                </a:solidFill>
                <a:effectLst>
                  <a:outerShdw blurRad="38100" dist="38100" dir="2700000" algn="tl">
                    <a:srgbClr val="C0C0C0"/>
                  </a:outerShdw>
                </a:effectLst>
                <a:latin typeface="黑体" panose="02010609060101010101" pitchFamily="49" charset="-122"/>
                <a:ea typeface="黑体" panose="02010609060101010101" pitchFamily="49" charset="-122"/>
                <a:cs typeface="+mn-cs"/>
              </a:rPr>
              <a:t>资本主义大工厂制度</a:t>
            </a:r>
            <a:r>
              <a:rPr kumimoji="0" lang="zh-CN" altLang="en-US" sz="2800" b="1" kern="1200" cap="none" spc="0" normalizeH="0" baseline="0" noProof="0">
                <a:solidFill>
                  <a:srgbClr val="660066"/>
                </a:solidFill>
                <a:effectLst>
                  <a:outerShdw blurRad="38100" dist="38100" dir="2700000" algn="tl">
                    <a:srgbClr val="C0C0C0"/>
                  </a:outerShdw>
                </a:effectLst>
                <a:latin typeface="黑体" panose="02010609060101010101" pitchFamily="49" charset="-122"/>
                <a:ea typeface="黑体" panose="02010609060101010101" pitchFamily="49" charset="-122"/>
                <a:cs typeface="+mn-cs"/>
              </a:rPr>
              <a:t>的诞生</a:t>
            </a:r>
            <a:endParaRPr kumimoji="0" lang="zh-CN" altLang="en-US" sz="2800" b="1" kern="1200" cap="none" spc="0" normalizeH="0" baseline="0" noProof="0">
              <a:solidFill>
                <a:srgbClr val="660066"/>
              </a:solidFill>
              <a:effectLst>
                <a:outerShdw blurRad="38100" dist="38100" dir="2700000" algn="tl">
                  <a:srgbClr val="C0C0C0"/>
                </a:outerShdw>
              </a:effectLst>
              <a:latin typeface="黑体" panose="02010609060101010101" pitchFamily="49" charset="-122"/>
              <a:ea typeface="黑体" panose="02010609060101010101" pitchFamily="49" charset="-122"/>
              <a:cs typeface="+mn-cs"/>
            </a:endParaRPr>
          </a:p>
        </p:txBody>
      </p:sp>
      <p:sp>
        <p:nvSpPr>
          <p:cNvPr id="17414" name="WordArt 6"/>
          <p:cNvSpPr>
            <a:spLocks noChangeArrowheads="1" noChangeShapeType="1"/>
          </p:cNvSpPr>
          <p:nvPr/>
        </p:nvSpPr>
        <p:spPr bwMode="auto">
          <a:xfrm>
            <a:off x="6732588" y="3502025"/>
            <a:ext cx="2087562" cy="1528763"/>
          </a:xfrm>
          <a:prstGeom prst="rect">
            <a:avLst/>
          </a:prstGeom>
          <a:extLst>
            <a:ext uri="{91240B29-F687-4F45-9708-019B960494DF}">
              <a14:hiddenLine xmlns:a14="http://schemas.microsoft.com/office/drawing/2010/main" w="9525">
                <a:noFill/>
                <a:round/>
              </a14:hiddenLine>
            </a:ext>
          </a:extLst>
        </p:spPr>
        <p:txBody>
          <a:bodyPr wrap="none" numCol="1" fromWordArt="1">
            <a:prstTxWarp prst="textCascadeUp">
              <a:avLst>
                <a:gd name="adj" fmla="val 100000"/>
              </a:avLst>
            </a:prstTxWarp>
            <a:scene3d>
              <a:camera prst="legacyPerspectiveFront">
                <a:rot lat="20519999" lon="1080000" rev="0"/>
              </a:camera>
              <a:lightRig rig="legacyFlat1" dir="r"/>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3600" b="0" i="0" u="none" strike="noStrike" kern="1200" cap="none" spc="0" normalizeH="0" baseline="0" noProof="0" dirty="0">
              <a:ln>
                <a:noFill/>
              </a:ln>
              <a:gradFill rotWithShape="0">
                <a:gsLst>
                  <a:gs pos="0">
                    <a:srgbClr val="FFE701"/>
                  </a:gs>
                  <a:gs pos="100000">
                    <a:srgbClr val="FE3E02"/>
                  </a:gs>
                </a:gsLst>
                <a:lin ang="5400000" scaled="1"/>
              </a:gradFill>
              <a:effectLst/>
              <a:uLnTx/>
              <a:uFillTx/>
              <a:latin typeface="宋体" panose="02010600030101010101" pitchFamily="2" charset="-122"/>
              <a:ea typeface="宋体" panose="0201060003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fade">
                                      <p:cBhvr>
                                        <p:cTn id="7" dur="770" decel="100000"/>
                                        <p:tgtEl>
                                          <p:spTgt spid="17412"/>
                                        </p:tgtEl>
                                      </p:cBhvr>
                                    </p:animEffect>
                                    <p:animScale>
                                      <p:cBhvr>
                                        <p:cTn id="8" dur="770" decel="100000"/>
                                        <p:tgtEl>
                                          <p:spTgt spid="17412"/>
                                        </p:tgtEl>
                                      </p:cBhvr>
                                      <p:from x="10000" y="10000"/>
                                      <p:to x="200000" y="450000"/>
                                    </p:animScale>
                                    <p:animScale>
                                      <p:cBhvr>
                                        <p:cTn id="9" dur="1230" accel="100000" fill="hold">
                                          <p:stCondLst>
                                            <p:cond delay="770"/>
                                          </p:stCondLst>
                                        </p:cTn>
                                        <p:tgtEl>
                                          <p:spTgt spid="17412"/>
                                        </p:tgtEl>
                                      </p:cBhvr>
                                      <p:from x="200000" y="450000"/>
                                      <p:to x="100000" y="100000"/>
                                    </p:animScale>
                                    <p:set>
                                      <p:cBhvr>
                                        <p:cTn id="10" dur="770" fill="hold"/>
                                        <p:tgtEl>
                                          <p:spTgt spid="17412"/>
                                        </p:tgtEl>
                                        <p:attrNameLst>
                                          <p:attrName>ppt_x</p:attrName>
                                        </p:attrNameLst>
                                      </p:cBhvr>
                                      <p:to>
                                        <p:strVal val="(0.5)"/>
                                      </p:to>
                                    </p:set>
                                    <p:anim from="(0.5)" to="(#ppt_x)" calcmode="lin" valueType="num">
                                      <p:cBhvr>
                                        <p:cTn id="11" dur="1230" accel="100000" fill="hold">
                                          <p:stCondLst>
                                            <p:cond delay="770"/>
                                          </p:stCondLst>
                                        </p:cTn>
                                        <p:tgtEl>
                                          <p:spTgt spid="17412"/>
                                        </p:tgtEl>
                                        <p:attrNameLst>
                                          <p:attrName>ppt_x</p:attrName>
                                        </p:attrNameLst>
                                      </p:cBhvr>
                                    </p:anim>
                                    <p:set>
                                      <p:cBhvr>
                                        <p:cTn id="12" dur="770" fill="hold"/>
                                        <p:tgtEl>
                                          <p:spTgt spid="17412"/>
                                        </p:tgtEl>
                                        <p:attrNameLst>
                                          <p:attrName>ppt_y</p:attrName>
                                        </p:attrNameLst>
                                      </p:cBhvr>
                                      <p:to>
                                        <p:strVal val="(#ppt_y+0.4)"/>
                                      </p:to>
                                    </p:set>
                                    <p:anim from="(#ppt_y+0.4)" to="(#ppt_y)" calcmode="lin" valueType="num">
                                      <p:cBhvr>
                                        <p:cTn id="13" dur="1230" accel="100000" fill="hold">
                                          <p:stCondLst>
                                            <p:cond delay="770"/>
                                          </p:stCondLst>
                                        </p:cTn>
                                        <p:tgtEl>
                                          <p:spTgt spid="17412"/>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7413"/>
                                        </p:tgtEl>
                                        <p:attrNameLst>
                                          <p:attrName>style.visibility</p:attrName>
                                        </p:attrNameLst>
                                      </p:cBhvr>
                                      <p:to>
                                        <p:strVal val="visible"/>
                                      </p:to>
                                    </p:set>
                                    <p:anim calcmode="lin" valueType="num">
                                      <p:cBhvr>
                                        <p:cTn id="18" dur="500" fill="hold"/>
                                        <p:tgtEl>
                                          <p:spTgt spid="17413"/>
                                        </p:tgtEl>
                                        <p:attrNameLst>
                                          <p:attrName>ppt_w</p:attrName>
                                        </p:attrNameLst>
                                      </p:cBhvr>
                                      <p:tavLst>
                                        <p:tav tm="0">
                                          <p:val>
                                            <p:fltVal val="0.000000"/>
                                          </p:val>
                                        </p:tav>
                                        <p:tav tm="100000">
                                          <p:val>
                                            <p:strVal val="#ppt_w"/>
                                          </p:val>
                                        </p:tav>
                                      </p:tavLst>
                                    </p:anim>
                                    <p:anim calcmode="lin" valueType="num">
                                      <p:cBhvr>
                                        <p:cTn id="19" dur="500" fill="hold"/>
                                        <p:tgtEl>
                                          <p:spTgt spid="17413"/>
                                        </p:tgtEl>
                                        <p:attrNameLst>
                                          <p:attrName>ppt_h</p:attrName>
                                        </p:attrNameLst>
                                      </p:cBhvr>
                                      <p:tavLst>
                                        <p:tav tm="0">
                                          <p:val>
                                            <p:fltVal val="0.000000"/>
                                          </p:val>
                                        </p:tav>
                                        <p:tav tm="100000">
                                          <p:val>
                                            <p:strVal val="#ppt_h"/>
                                          </p:val>
                                        </p:tav>
                                      </p:tavLst>
                                    </p:anim>
                                    <p:animEffect transition="in" filter="fade">
                                      <p:cBhvr>
                                        <p:cTn id="20" dur="500"/>
                                        <p:tgtEl>
                                          <p:spTgt spid="17413"/>
                                        </p:tgtEl>
                                      </p:cBhvr>
                                    </p:animEffect>
                                  </p:childTnLst>
                                </p:cTn>
                              </p:par>
                            </p:childTnLst>
                          </p:cTn>
                        </p:par>
                      </p:childTnLst>
                    </p:cTn>
                  </p:par>
                  <p:par>
                    <p:cTn id="21" fill="hold">
                      <p:stCondLst>
                        <p:cond delay="indefinite"/>
                      </p:stCondLst>
                      <p:childTnLst>
                        <p:par>
                          <p:cTn id="22" fill="hold">
                            <p:stCondLst>
                              <p:cond delay="0"/>
                            </p:stCondLst>
                            <p:childTnLst>
                              <p:par>
                                <p:cTn id="23" presetID="30" presetClass="entr" presetSubtype="0" fill="hold" nodeType="clickEffect">
                                  <p:stCondLst>
                                    <p:cond delay="0"/>
                                  </p:stCondLst>
                                  <p:childTnLst>
                                    <p:set>
                                      <p:cBhvr>
                                        <p:cTn id="24" dur="1" fill="hold">
                                          <p:stCondLst>
                                            <p:cond delay="0"/>
                                          </p:stCondLst>
                                        </p:cTn>
                                        <p:tgtEl>
                                          <p:spTgt spid="17414"/>
                                        </p:tgtEl>
                                        <p:attrNameLst>
                                          <p:attrName>style.visibility</p:attrName>
                                        </p:attrNameLst>
                                      </p:cBhvr>
                                      <p:to>
                                        <p:strVal val="visible"/>
                                      </p:to>
                                    </p:set>
                                    <p:animEffect transition="in" filter="fade">
                                      <p:cBhvr>
                                        <p:cTn id="25" dur="800" decel="100000"/>
                                        <p:tgtEl>
                                          <p:spTgt spid="17414"/>
                                        </p:tgtEl>
                                      </p:cBhvr>
                                    </p:animEffect>
                                    <p:anim calcmode="lin" valueType="num">
                                      <p:cBhvr>
                                        <p:cTn id="26" dur="800" decel="100000" fill="hold"/>
                                        <p:tgtEl>
                                          <p:spTgt spid="17414"/>
                                        </p:tgtEl>
                                        <p:attrNameLst>
                                          <p:attrName>style.rotation</p:attrName>
                                        </p:attrNameLst>
                                      </p:cBhvr>
                                      <p:tavLst>
                                        <p:tav tm="0">
                                          <p:val>
                                            <p:fltVal val="-90.000000"/>
                                          </p:val>
                                        </p:tav>
                                        <p:tav tm="100000">
                                          <p:val>
                                            <p:fltVal val="0.000000"/>
                                          </p:val>
                                        </p:tav>
                                      </p:tavLst>
                                    </p:anim>
                                    <p:anim calcmode="lin" valueType="num">
                                      <p:cBhvr>
                                        <p:cTn id="27" dur="800" decel="100000" fill="hold"/>
                                        <p:tgtEl>
                                          <p:spTgt spid="17414"/>
                                        </p:tgtEl>
                                        <p:attrNameLst>
                                          <p:attrName>ppt_x</p:attrName>
                                        </p:attrNameLst>
                                      </p:cBhvr>
                                      <p:tavLst>
                                        <p:tav tm="0">
                                          <p:val>
                                            <p:strVal val="#ppt_x+0.4"/>
                                          </p:val>
                                        </p:tav>
                                        <p:tav tm="100000">
                                          <p:val>
                                            <p:strVal val="#ppt_x-0.05"/>
                                          </p:val>
                                        </p:tav>
                                      </p:tavLst>
                                    </p:anim>
                                    <p:anim calcmode="lin" valueType="num">
                                      <p:cBhvr>
                                        <p:cTn id="28" dur="800" decel="100000" fill="hold"/>
                                        <p:tgtEl>
                                          <p:spTgt spid="17414"/>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17414"/>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1741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bldLvl="0"/>
      <p:bldP spid="17413" grpId="0" bldLvl="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13314" name="表格 13313"/>
          <p:cNvGraphicFramePr/>
          <p:nvPr/>
        </p:nvGraphicFramePr>
        <p:xfrm>
          <a:off x="252413" y="981075"/>
          <a:ext cx="8208963" cy="4652963"/>
        </p:xfrm>
        <a:graphic>
          <a:graphicData uri="http://schemas.openxmlformats.org/drawingml/2006/table">
            <a:tbl>
              <a:tblPr/>
              <a:tblGrid>
                <a:gridCol w="1668463"/>
                <a:gridCol w="1320800"/>
                <a:gridCol w="2921000"/>
                <a:gridCol w="2298700"/>
              </a:tblGrid>
              <a:tr h="1143089">
                <a:tc gridSpan="4">
                  <a:txBody>
                    <a:bodyPr/>
                    <a:lstStyle>
                      <a:lvl1pPr marL="342900" lvl="0" indent="-342900" algn="l" defTabSz="914400" eaLnBrk="0" fontAlgn="base" latinLnBrk="0" hangingPunct="0">
                        <a:lnSpc>
                          <a:spcPct val="100000"/>
                        </a:lnSpc>
                        <a:spcBef>
                          <a:spcPct val="20000"/>
                        </a:spcBef>
                        <a:spcAft>
                          <a:spcPct val="0"/>
                        </a:spcAft>
                        <a:buClr>
                          <a:schemeClr val="tx2"/>
                        </a:buClr>
                        <a:buSzPct val="70000"/>
                        <a:buFont typeface="Wingdings" panose="05000000000000000000" pitchFamily="2" charset="2"/>
                        <a:buChar char="l"/>
                        <a:defRPr sz="2600" b="0" i="0" u="none" kern="1200" baseline="0">
                          <a:solidFill>
                            <a:schemeClr val="tx1"/>
                          </a:solidFill>
                          <a:latin typeface="Arial" panose="020B0604020202020204" pitchFamily="34" charset="0"/>
                        </a:defRPr>
                      </a:lvl1pPr>
                      <a:lvl2pPr marL="692150" lvl="1" indent="-347345" algn="l">
                        <a:buClr>
                          <a:schemeClr val="accent2"/>
                        </a:buClr>
                        <a:defRPr sz="2200" kern="1200"/>
                      </a:lvl2pPr>
                      <a:lvl3pPr marL="987425" lvl="2" indent="-293370" algn="l">
                        <a:buClr>
                          <a:schemeClr val="accent1"/>
                        </a:buClr>
                        <a:defRPr sz="2100" kern="1200"/>
                      </a:lvl3pPr>
                      <a:lvl4pPr marL="1281430" lvl="3" indent="-292100" algn="l">
                        <a:buClr>
                          <a:schemeClr val="tx2"/>
                        </a:buClr>
                        <a:defRPr sz="1800" kern="1200"/>
                      </a:lvl4pPr>
                      <a:lvl5pPr marL="1598930" lvl="4" indent="-316230" algn="l">
                        <a:buClr>
                          <a:schemeClr val="folHlink"/>
                        </a:buClr>
                        <a:defRPr sz="1800" kern="1200"/>
                      </a:lvl5pPr>
                    </a:lstStyle>
                    <a:p>
                      <a:pPr marL="0" lvl="0" indent="0" algn="ctr">
                        <a:spcBef>
                          <a:spcPct val="0"/>
                        </a:spcBef>
                        <a:buNone/>
                      </a:pPr>
                      <a:endParaRPr lang="zh-CN" altLang="en-US" sz="3500" b="1" dirty="0">
                        <a:solidFill>
                          <a:srgbClr val="800000"/>
                        </a:solidFill>
                        <a:ea typeface="宋体" panose="02010600030101010101" pitchFamily="2" charset="-122"/>
                      </a:endParaRPr>
                    </a:p>
                  </a:txBody>
                  <a:tcPr marT="45724" marB="45724">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alpha val="100000"/>
                      </a:schemeClr>
                    </a:solidFill>
                  </a:tcPr>
                </a:tc>
                <a:tc hMerge="1">
                  <a:tcP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tcPr>
                </a:tc>
                <a:tc hMerge="1">
                  <a:tcP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tcPr>
                </a:tc>
                <a:tc hMerge="1">
                  <a:tcPr>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tcPr>
                </a:tc>
              </a:tr>
              <a:tr h="637250">
                <a:tc>
                  <a:txBody>
                    <a:bodyPr/>
                    <a:lstStyle>
                      <a:lvl1pPr marL="342900" lvl="0" indent="-342900" algn="l" defTabSz="914400" eaLnBrk="0" fontAlgn="base" latinLnBrk="0" hangingPunct="0">
                        <a:lnSpc>
                          <a:spcPct val="100000"/>
                        </a:lnSpc>
                        <a:spcBef>
                          <a:spcPct val="20000"/>
                        </a:spcBef>
                        <a:spcAft>
                          <a:spcPct val="0"/>
                        </a:spcAft>
                        <a:buClr>
                          <a:schemeClr val="tx2"/>
                        </a:buClr>
                        <a:buSzPct val="70000"/>
                        <a:buFont typeface="Wingdings" panose="05000000000000000000" pitchFamily="2" charset="2"/>
                        <a:buChar char="l"/>
                        <a:defRPr sz="2600" b="0" i="0" u="none" kern="1200" baseline="0">
                          <a:solidFill>
                            <a:schemeClr val="tx1"/>
                          </a:solidFill>
                          <a:latin typeface="Arial" panose="020B0604020202020204" pitchFamily="34" charset="0"/>
                        </a:defRPr>
                      </a:lvl1pPr>
                      <a:lvl2pPr marL="692150" lvl="1" indent="-347345" algn="l">
                        <a:buClr>
                          <a:schemeClr val="accent2"/>
                        </a:buClr>
                        <a:defRPr sz="2200" kern="1200"/>
                      </a:lvl2pPr>
                      <a:lvl3pPr marL="987425" lvl="2" indent="-293370" algn="l">
                        <a:buClr>
                          <a:schemeClr val="accent1"/>
                        </a:buClr>
                        <a:defRPr sz="2100" kern="1200"/>
                      </a:lvl3pPr>
                      <a:lvl4pPr marL="1281430" lvl="3" indent="-292100" algn="l">
                        <a:buClr>
                          <a:schemeClr val="tx2"/>
                        </a:buClr>
                        <a:defRPr sz="1800" kern="1200"/>
                      </a:lvl4pPr>
                      <a:lvl5pPr marL="1598930" lvl="4" indent="-316230" algn="l">
                        <a:buClr>
                          <a:schemeClr val="folHlink"/>
                        </a:buClr>
                        <a:defRPr sz="1800" kern="1200"/>
                      </a:lvl5pPr>
                    </a:lstStyle>
                    <a:p>
                      <a:pPr marL="0" lvl="0" indent="0" algn="ctr">
                        <a:spcBef>
                          <a:spcPct val="0"/>
                        </a:spcBef>
                        <a:buNone/>
                      </a:pPr>
                      <a:r>
                        <a:rPr lang="zh-CN" altLang="en-US" sz="3000" b="1">
                          <a:solidFill>
                            <a:srgbClr val="000000"/>
                          </a:solidFill>
                          <a:latin typeface="黑体" panose="02010609060101010101" pitchFamily="49" charset="-122"/>
                          <a:ea typeface="黑体" panose="02010609060101010101" pitchFamily="49" charset="-122"/>
                        </a:rPr>
                        <a:t>时间</a:t>
                      </a:r>
                      <a:endParaRPr lang="zh-CN" altLang="en-US" sz="3000" b="1">
                        <a:solidFill>
                          <a:srgbClr val="000000"/>
                        </a:solidFill>
                        <a:latin typeface="黑体" panose="02010609060101010101" pitchFamily="49" charset="-122"/>
                        <a:ea typeface="黑体" panose="02010609060101010101" pitchFamily="49" charset="-122"/>
                      </a:endParaRPr>
                    </a:p>
                  </a:txBody>
                  <a:tcPr marL="90000" marR="90000" marT="90007" marB="90007"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alpha val="100000"/>
                      </a:srgbClr>
                    </a:solidFill>
                  </a:tcPr>
                </a:tc>
                <a:tc>
                  <a:txBody>
                    <a:bodyPr/>
                    <a:lstStyle>
                      <a:lvl1pPr marL="342900" lvl="0" indent="-342900" algn="l" defTabSz="914400" eaLnBrk="0" fontAlgn="base" latinLnBrk="0" hangingPunct="0">
                        <a:lnSpc>
                          <a:spcPct val="100000"/>
                        </a:lnSpc>
                        <a:spcBef>
                          <a:spcPct val="20000"/>
                        </a:spcBef>
                        <a:spcAft>
                          <a:spcPct val="0"/>
                        </a:spcAft>
                        <a:buClr>
                          <a:schemeClr val="tx2"/>
                        </a:buClr>
                        <a:buSzPct val="70000"/>
                        <a:buFont typeface="Wingdings" panose="05000000000000000000" pitchFamily="2" charset="2"/>
                        <a:buChar char="l"/>
                        <a:defRPr sz="2600" b="0" i="0" u="none" kern="1200" baseline="0">
                          <a:solidFill>
                            <a:schemeClr val="tx1"/>
                          </a:solidFill>
                          <a:latin typeface="Arial" panose="020B0604020202020204" pitchFamily="34" charset="0"/>
                        </a:defRPr>
                      </a:lvl1pPr>
                      <a:lvl2pPr marL="692150" lvl="1" indent="-347345" algn="l">
                        <a:buClr>
                          <a:schemeClr val="accent2"/>
                        </a:buClr>
                        <a:defRPr sz="2200" kern="1200"/>
                      </a:lvl2pPr>
                      <a:lvl3pPr marL="987425" lvl="2" indent="-293370" algn="l">
                        <a:buClr>
                          <a:schemeClr val="accent1"/>
                        </a:buClr>
                        <a:defRPr sz="2100" kern="1200"/>
                      </a:lvl3pPr>
                      <a:lvl4pPr marL="1281430" lvl="3" indent="-292100" algn="l">
                        <a:buClr>
                          <a:schemeClr val="tx2"/>
                        </a:buClr>
                        <a:defRPr sz="1800" kern="1200"/>
                      </a:lvl4pPr>
                      <a:lvl5pPr marL="1598930" lvl="4" indent="-316230" algn="l">
                        <a:buClr>
                          <a:schemeClr val="folHlink"/>
                        </a:buClr>
                        <a:defRPr sz="1800" kern="1200"/>
                      </a:lvl5pPr>
                    </a:lstStyle>
                    <a:p>
                      <a:pPr marL="0" lvl="0" indent="0" algn="ctr">
                        <a:spcBef>
                          <a:spcPct val="0"/>
                        </a:spcBef>
                        <a:buNone/>
                      </a:pPr>
                      <a:r>
                        <a:rPr lang="zh-CN" altLang="en-US" sz="3000" b="1">
                          <a:solidFill>
                            <a:srgbClr val="000000"/>
                          </a:solidFill>
                          <a:latin typeface="黑体" panose="02010609060101010101" pitchFamily="49" charset="-122"/>
                          <a:ea typeface="黑体" panose="02010609060101010101" pitchFamily="49" charset="-122"/>
                        </a:rPr>
                        <a:t>动力</a:t>
                      </a:r>
                      <a:endParaRPr lang="zh-CN" altLang="en-US" sz="3000" b="1">
                        <a:solidFill>
                          <a:srgbClr val="000000"/>
                        </a:solidFill>
                        <a:latin typeface="黑体" panose="02010609060101010101" pitchFamily="49" charset="-122"/>
                        <a:ea typeface="黑体" panose="02010609060101010101" pitchFamily="49" charset="-122"/>
                      </a:endParaRPr>
                    </a:p>
                  </a:txBody>
                  <a:tcPr marL="90000" marR="90000" marT="90007" marB="90007"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alpha val="100000"/>
                      </a:srgbClr>
                    </a:solidFill>
                  </a:tcPr>
                </a:tc>
                <a:tc>
                  <a:txBody>
                    <a:bodyPr/>
                    <a:lstStyle>
                      <a:lvl1pPr marL="342900" lvl="0" indent="-342900" algn="l" defTabSz="914400" eaLnBrk="0" fontAlgn="base" latinLnBrk="0" hangingPunct="0">
                        <a:lnSpc>
                          <a:spcPct val="100000"/>
                        </a:lnSpc>
                        <a:spcBef>
                          <a:spcPct val="20000"/>
                        </a:spcBef>
                        <a:spcAft>
                          <a:spcPct val="0"/>
                        </a:spcAft>
                        <a:buClr>
                          <a:schemeClr val="tx2"/>
                        </a:buClr>
                        <a:buSzPct val="70000"/>
                        <a:buFont typeface="Wingdings" panose="05000000000000000000" pitchFamily="2" charset="2"/>
                        <a:buChar char="l"/>
                        <a:defRPr sz="2600" b="0" i="0" u="none" kern="1200" baseline="0">
                          <a:solidFill>
                            <a:schemeClr val="tx1"/>
                          </a:solidFill>
                          <a:latin typeface="Arial" panose="020B0604020202020204" pitchFamily="34" charset="0"/>
                        </a:defRPr>
                      </a:lvl1pPr>
                      <a:lvl2pPr marL="692150" lvl="1" indent="-347345" algn="l">
                        <a:buClr>
                          <a:schemeClr val="accent2"/>
                        </a:buClr>
                        <a:defRPr sz="2200" kern="1200"/>
                      </a:lvl2pPr>
                      <a:lvl3pPr marL="987425" lvl="2" indent="-293370" algn="l">
                        <a:buClr>
                          <a:schemeClr val="accent1"/>
                        </a:buClr>
                        <a:defRPr sz="2100" kern="1200"/>
                      </a:lvl3pPr>
                      <a:lvl4pPr marL="1281430" lvl="3" indent="-292100" algn="l">
                        <a:buClr>
                          <a:schemeClr val="tx2"/>
                        </a:buClr>
                        <a:defRPr sz="1800" kern="1200"/>
                      </a:lvl4pPr>
                      <a:lvl5pPr marL="1598930" lvl="4" indent="-316230" algn="l">
                        <a:buClr>
                          <a:schemeClr val="folHlink"/>
                        </a:buClr>
                        <a:defRPr sz="1800" kern="1200"/>
                      </a:lvl5pPr>
                    </a:lstStyle>
                    <a:p>
                      <a:pPr marL="0" lvl="0" indent="0" algn="ctr">
                        <a:spcBef>
                          <a:spcPct val="0"/>
                        </a:spcBef>
                        <a:buNone/>
                      </a:pPr>
                      <a:r>
                        <a:rPr lang="zh-CN" altLang="en-US" sz="3000" b="1">
                          <a:solidFill>
                            <a:srgbClr val="000000"/>
                          </a:solidFill>
                          <a:latin typeface="黑体" panose="02010609060101010101" pitchFamily="49" charset="-122"/>
                          <a:ea typeface="黑体" panose="02010609060101010101" pitchFamily="49" charset="-122"/>
                        </a:rPr>
                        <a:t>发明</a:t>
                      </a:r>
                      <a:endParaRPr lang="zh-CN" altLang="en-US" sz="3000" b="1">
                        <a:solidFill>
                          <a:srgbClr val="000000"/>
                        </a:solidFill>
                        <a:latin typeface="黑体" panose="02010609060101010101" pitchFamily="49" charset="-122"/>
                        <a:ea typeface="黑体" panose="02010609060101010101" pitchFamily="49" charset="-122"/>
                      </a:endParaRPr>
                    </a:p>
                  </a:txBody>
                  <a:tcPr marL="90000" marR="90000" marT="90007" marB="90007"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alpha val="100000"/>
                      </a:srgbClr>
                    </a:solidFill>
                  </a:tcPr>
                </a:tc>
                <a:tc>
                  <a:txBody>
                    <a:bodyPr/>
                    <a:lstStyle>
                      <a:lvl1pPr marL="342900" lvl="0" indent="-342900" algn="l" defTabSz="914400" eaLnBrk="0" fontAlgn="base" latinLnBrk="0" hangingPunct="0">
                        <a:lnSpc>
                          <a:spcPct val="100000"/>
                        </a:lnSpc>
                        <a:spcBef>
                          <a:spcPct val="20000"/>
                        </a:spcBef>
                        <a:spcAft>
                          <a:spcPct val="0"/>
                        </a:spcAft>
                        <a:buClr>
                          <a:schemeClr val="tx2"/>
                        </a:buClr>
                        <a:buSzPct val="70000"/>
                        <a:buFont typeface="Wingdings" panose="05000000000000000000" pitchFamily="2" charset="2"/>
                        <a:buChar char="l"/>
                        <a:defRPr sz="2600" b="0" i="0" u="none" kern="1200" baseline="0">
                          <a:solidFill>
                            <a:schemeClr val="tx1"/>
                          </a:solidFill>
                          <a:latin typeface="Arial" panose="020B0604020202020204" pitchFamily="34" charset="0"/>
                        </a:defRPr>
                      </a:lvl1pPr>
                      <a:lvl2pPr marL="692150" lvl="1" indent="-347345" algn="l">
                        <a:buClr>
                          <a:schemeClr val="accent2"/>
                        </a:buClr>
                        <a:defRPr sz="2200" kern="1200"/>
                      </a:lvl2pPr>
                      <a:lvl3pPr marL="987425" lvl="2" indent="-293370" algn="l">
                        <a:buClr>
                          <a:schemeClr val="accent1"/>
                        </a:buClr>
                        <a:defRPr sz="2100" kern="1200"/>
                      </a:lvl3pPr>
                      <a:lvl4pPr marL="1281430" lvl="3" indent="-292100" algn="l">
                        <a:buClr>
                          <a:schemeClr val="tx2"/>
                        </a:buClr>
                        <a:defRPr sz="1800" kern="1200"/>
                      </a:lvl4pPr>
                      <a:lvl5pPr marL="1598930" lvl="4" indent="-316230" algn="l">
                        <a:buClr>
                          <a:schemeClr val="folHlink"/>
                        </a:buClr>
                        <a:defRPr sz="1800" kern="1200"/>
                      </a:lvl5pPr>
                    </a:lstStyle>
                    <a:p>
                      <a:pPr marL="0" lvl="0" indent="0" algn="ctr">
                        <a:spcBef>
                          <a:spcPct val="0"/>
                        </a:spcBef>
                        <a:buNone/>
                      </a:pPr>
                      <a:r>
                        <a:rPr lang="zh-CN" altLang="en-US" sz="3000" b="1">
                          <a:solidFill>
                            <a:srgbClr val="000000"/>
                          </a:solidFill>
                          <a:latin typeface="黑体" panose="02010609060101010101" pitchFamily="49" charset="-122"/>
                          <a:ea typeface="黑体" panose="02010609060101010101" pitchFamily="49" charset="-122"/>
                        </a:rPr>
                        <a:t>发明人</a:t>
                      </a:r>
                      <a:endParaRPr lang="zh-CN" altLang="en-US" sz="3000" b="1">
                        <a:solidFill>
                          <a:srgbClr val="000000"/>
                        </a:solidFill>
                        <a:latin typeface="黑体" panose="02010609060101010101" pitchFamily="49" charset="-122"/>
                        <a:ea typeface="黑体" panose="02010609060101010101" pitchFamily="49" charset="-122"/>
                      </a:endParaRPr>
                    </a:p>
                  </a:txBody>
                  <a:tcPr marL="90000" marR="90000" marT="90007" marB="90007"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alpha val="100000"/>
                      </a:srgbClr>
                    </a:solidFill>
                  </a:tcPr>
                </a:tc>
              </a:tr>
              <a:tr h="637250">
                <a:tc>
                  <a:txBody>
                    <a:bodyPr/>
                    <a:lstStyle>
                      <a:lvl1pPr marL="342900" lvl="0" indent="-342900" algn="l" defTabSz="914400" eaLnBrk="0" fontAlgn="base" latinLnBrk="0" hangingPunct="0">
                        <a:lnSpc>
                          <a:spcPct val="100000"/>
                        </a:lnSpc>
                        <a:spcBef>
                          <a:spcPct val="20000"/>
                        </a:spcBef>
                        <a:spcAft>
                          <a:spcPct val="0"/>
                        </a:spcAft>
                        <a:buClr>
                          <a:schemeClr val="tx2"/>
                        </a:buClr>
                        <a:buSzPct val="70000"/>
                        <a:buFont typeface="Wingdings" panose="05000000000000000000" pitchFamily="2" charset="2"/>
                        <a:buChar char="l"/>
                        <a:defRPr sz="2600" b="0" i="0" u="none" kern="1200" baseline="0">
                          <a:solidFill>
                            <a:schemeClr val="tx1"/>
                          </a:solidFill>
                          <a:latin typeface="Arial" panose="020B0604020202020204" pitchFamily="34" charset="0"/>
                        </a:defRPr>
                      </a:lvl1pPr>
                      <a:lvl2pPr marL="692150" lvl="1" indent="-347345" algn="l">
                        <a:buClr>
                          <a:schemeClr val="accent2"/>
                        </a:buClr>
                        <a:defRPr sz="2200" kern="1200"/>
                      </a:lvl2pPr>
                      <a:lvl3pPr marL="987425" lvl="2" indent="-293370" algn="l">
                        <a:buClr>
                          <a:schemeClr val="accent1"/>
                        </a:buClr>
                        <a:defRPr sz="2100" kern="1200"/>
                      </a:lvl3pPr>
                      <a:lvl4pPr marL="1281430" lvl="3" indent="-292100" algn="l">
                        <a:buClr>
                          <a:schemeClr val="tx2"/>
                        </a:buClr>
                        <a:defRPr sz="1800" kern="1200"/>
                      </a:lvl4pPr>
                      <a:lvl5pPr marL="1598930" lvl="4" indent="-316230" algn="l">
                        <a:buClr>
                          <a:schemeClr val="folHlink"/>
                        </a:buClr>
                        <a:defRPr sz="1800" kern="1200"/>
                      </a:lvl5pPr>
                    </a:lstStyle>
                    <a:p>
                      <a:pPr marL="0" lvl="0" indent="0" algn="ctr">
                        <a:spcBef>
                          <a:spcPct val="0"/>
                        </a:spcBef>
                        <a:buNone/>
                      </a:pPr>
                      <a:r>
                        <a:rPr lang="en-US" altLang="zh-CN" sz="3000" b="1">
                          <a:solidFill>
                            <a:srgbClr val="000000"/>
                          </a:solidFill>
                          <a:latin typeface="黑体" panose="02010609060101010101" pitchFamily="49" charset="-122"/>
                          <a:ea typeface="黑体" panose="02010609060101010101" pitchFamily="49" charset="-122"/>
                        </a:rPr>
                        <a:t>1765</a:t>
                      </a:r>
                      <a:r>
                        <a:rPr lang="zh-CN" altLang="en-US" sz="3000" b="1">
                          <a:solidFill>
                            <a:srgbClr val="000000"/>
                          </a:solidFill>
                          <a:latin typeface="黑体" panose="02010609060101010101" pitchFamily="49" charset="-122"/>
                          <a:ea typeface="黑体" panose="02010609060101010101" pitchFamily="49" charset="-122"/>
                        </a:rPr>
                        <a:t>年</a:t>
                      </a:r>
                      <a:endParaRPr lang="zh-CN" altLang="en-US" sz="3000" b="1">
                        <a:solidFill>
                          <a:srgbClr val="000000"/>
                        </a:solidFill>
                        <a:latin typeface="黑体" panose="02010609060101010101" pitchFamily="49" charset="-122"/>
                        <a:ea typeface="黑体" panose="02010609060101010101" pitchFamily="49" charset="-122"/>
                      </a:endParaRPr>
                    </a:p>
                  </a:txBody>
                  <a:tcPr marL="90000" marR="90000" marT="90007" marB="90007"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3F9FA">
                        <a:alpha val="100000"/>
                      </a:srgbClr>
                    </a:solidFill>
                  </a:tcPr>
                </a:tc>
                <a:tc>
                  <a:txBody>
                    <a:bodyPr/>
                    <a:lstStyle>
                      <a:lvl1pPr marL="342900" lvl="0" indent="-342900" algn="l" defTabSz="914400" eaLnBrk="0" fontAlgn="base" latinLnBrk="0" hangingPunct="0">
                        <a:lnSpc>
                          <a:spcPct val="100000"/>
                        </a:lnSpc>
                        <a:spcBef>
                          <a:spcPct val="20000"/>
                        </a:spcBef>
                        <a:spcAft>
                          <a:spcPct val="0"/>
                        </a:spcAft>
                        <a:buClr>
                          <a:schemeClr val="tx2"/>
                        </a:buClr>
                        <a:buSzPct val="70000"/>
                        <a:buFont typeface="Wingdings" panose="05000000000000000000" pitchFamily="2" charset="2"/>
                        <a:buChar char="l"/>
                        <a:defRPr sz="2600" b="0" i="0" u="none" kern="1200" baseline="0">
                          <a:solidFill>
                            <a:schemeClr val="tx1"/>
                          </a:solidFill>
                          <a:latin typeface="Arial" panose="020B0604020202020204" pitchFamily="34" charset="0"/>
                        </a:defRPr>
                      </a:lvl1pPr>
                      <a:lvl2pPr marL="692150" lvl="1" indent="-347345" algn="l">
                        <a:buClr>
                          <a:schemeClr val="accent2"/>
                        </a:buClr>
                        <a:defRPr sz="2200" kern="1200"/>
                      </a:lvl2pPr>
                      <a:lvl3pPr marL="987425" lvl="2" indent="-293370" algn="l">
                        <a:buClr>
                          <a:schemeClr val="accent1"/>
                        </a:buClr>
                        <a:defRPr sz="2100" kern="1200"/>
                      </a:lvl3pPr>
                      <a:lvl4pPr marL="1281430" lvl="3" indent="-292100" algn="l">
                        <a:buClr>
                          <a:schemeClr val="tx2"/>
                        </a:buClr>
                        <a:defRPr sz="1800" kern="1200"/>
                      </a:lvl4pPr>
                      <a:lvl5pPr marL="1598930" lvl="4" indent="-316230" algn="l">
                        <a:buClr>
                          <a:schemeClr val="folHlink"/>
                        </a:buClr>
                        <a:defRPr sz="1800" kern="1200"/>
                      </a:lvl5pPr>
                    </a:lstStyle>
                    <a:p>
                      <a:pPr marL="0" lvl="0" indent="0" algn="ctr">
                        <a:spcBef>
                          <a:spcPct val="0"/>
                        </a:spcBef>
                        <a:buNone/>
                      </a:pPr>
                      <a:r>
                        <a:rPr lang="zh-CN" altLang="en-US" sz="3000" b="1">
                          <a:solidFill>
                            <a:srgbClr val="000000"/>
                          </a:solidFill>
                          <a:latin typeface="黑体" panose="02010609060101010101" pitchFamily="49" charset="-122"/>
                          <a:ea typeface="黑体" panose="02010609060101010101" pitchFamily="49" charset="-122"/>
                        </a:rPr>
                        <a:t>人力</a:t>
                      </a:r>
                      <a:endParaRPr lang="zh-CN" altLang="en-US" sz="3000" b="1">
                        <a:solidFill>
                          <a:srgbClr val="000000"/>
                        </a:solidFill>
                        <a:latin typeface="黑体" panose="02010609060101010101" pitchFamily="49" charset="-122"/>
                        <a:ea typeface="黑体" panose="02010609060101010101" pitchFamily="49" charset="-122"/>
                      </a:endParaRPr>
                    </a:p>
                  </a:txBody>
                  <a:tcPr marL="90000" marR="90000" marT="90007" marB="90007"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3F9FA">
                        <a:alpha val="100000"/>
                      </a:srgbClr>
                    </a:solidFill>
                  </a:tcPr>
                </a:tc>
                <a:tc>
                  <a:txBody>
                    <a:bodyPr/>
                    <a:lstStyle>
                      <a:lvl1pPr marL="342900" lvl="0" indent="-342900" algn="l" defTabSz="914400" eaLnBrk="0" fontAlgn="base" latinLnBrk="0" hangingPunct="0">
                        <a:lnSpc>
                          <a:spcPct val="100000"/>
                        </a:lnSpc>
                        <a:spcBef>
                          <a:spcPct val="20000"/>
                        </a:spcBef>
                        <a:spcAft>
                          <a:spcPct val="0"/>
                        </a:spcAft>
                        <a:buClr>
                          <a:schemeClr val="tx2"/>
                        </a:buClr>
                        <a:buSzPct val="70000"/>
                        <a:buFont typeface="Wingdings" panose="05000000000000000000" pitchFamily="2" charset="2"/>
                        <a:buChar char="l"/>
                        <a:defRPr sz="2600" b="0" i="0" u="none" kern="1200" baseline="0">
                          <a:solidFill>
                            <a:schemeClr val="tx1"/>
                          </a:solidFill>
                          <a:latin typeface="Arial" panose="020B0604020202020204" pitchFamily="34" charset="0"/>
                        </a:defRPr>
                      </a:lvl1pPr>
                      <a:lvl2pPr marL="692150" lvl="1" indent="-347345" algn="l">
                        <a:buClr>
                          <a:schemeClr val="accent2"/>
                        </a:buClr>
                        <a:defRPr sz="2200" kern="1200"/>
                      </a:lvl2pPr>
                      <a:lvl3pPr marL="987425" lvl="2" indent="-293370" algn="l">
                        <a:buClr>
                          <a:schemeClr val="accent1"/>
                        </a:buClr>
                        <a:defRPr sz="2100" kern="1200"/>
                      </a:lvl3pPr>
                      <a:lvl4pPr marL="1281430" lvl="3" indent="-292100" algn="l">
                        <a:buClr>
                          <a:schemeClr val="tx2"/>
                        </a:buClr>
                        <a:defRPr sz="1800" kern="1200"/>
                      </a:lvl4pPr>
                      <a:lvl5pPr marL="1598930" lvl="4" indent="-316230" algn="l">
                        <a:buClr>
                          <a:schemeClr val="folHlink"/>
                        </a:buClr>
                        <a:defRPr sz="1800" kern="1200"/>
                      </a:lvl5pPr>
                    </a:lstStyle>
                    <a:p>
                      <a:pPr marL="0" lvl="0" indent="0" algn="ctr">
                        <a:spcBef>
                          <a:spcPct val="0"/>
                        </a:spcBef>
                        <a:buNone/>
                      </a:pPr>
                      <a:r>
                        <a:rPr lang="zh-CN" altLang="en-US" sz="3000" b="1">
                          <a:solidFill>
                            <a:srgbClr val="000000"/>
                          </a:solidFill>
                          <a:latin typeface="黑体" panose="02010609060101010101" pitchFamily="49" charset="-122"/>
                          <a:ea typeface="黑体" panose="02010609060101010101" pitchFamily="49" charset="-122"/>
                        </a:rPr>
                        <a:t>珍妮纺纱机</a:t>
                      </a:r>
                      <a:endParaRPr lang="zh-CN" altLang="en-US" sz="3000" b="1">
                        <a:solidFill>
                          <a:srgbClr val="000000"/>
                        </a:solidFill>
                        <a:latin typeface="黑体" panose="02010609060101010101" pitchFamily="49" charset="-122"/>
                        <a:ea typeface="黑体" panose="02010609060101010101" pitchFamily="49" charset="-122"/>
                      </a:endParaRPr>
                    </a:p>
                  </a:txBody>
                  <a:tcPr marL="90000" marR="90000" marT="90007" marB="90007"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3F9FA">
                        <a:alpha val="100000"/>
                      </a:srgbClr>
                    </a:solidFill>
                  </a:tcPr>
                </a:tc>
                <a:tc>
                  <a:txBody>
                    <a:bodyPr/>
                    <a:lstStyle>
                      <a:lvl1pPr marL="342900" lvl="0" indent="-342900" algn="l" defTabSz="914400" eaLnBrk="0" fontAlgn="base" latinLnBrk="0" hangingPunct="0">
                        <a:lnSpc>
                          <a:spcPct val="100000"/>
                        </a:lnSpc>
                        <a:spcBef>
                          <a:spcPct val="20000"/>
                        </a:spcBef>
                        <a:spcAft>
                          <a:spcPct val="0"/>
                        </a:spcAft>
                        <a:buClr>
                          <a:schemeClr val="tx2"/>
                        </a:buClr>
                        <a:buSzPct val="70000"/>
                        <a:buFont typeface="Wingdings" panose="05000000000000000000" pitchFamily="2" charset="2"/>
                        <a:buChar char="l"/>
                        <a:defRPr sz="2600" b="0" i="0" u="none" kern="1200" baseline="0">
                          <a:solidFill>
                            <a:schemeClr val="tx1"/>
                          </a:solidFill>
                          <a:latin typeface="Arial" panose="020B0604020202020204" pitchFamily="34" charset="0"/>
                        </a:defRPr>
                      </a:lvl1pPr>
                      <a:lvl2pPr marL="692150" lvl="1" indent="-347345" algn="l">
                        <a:buClr>
                          <a:schemeClr val="accent2"/>
                        </a:buClr>
                        <a:defRPr sz="2200" kern="1200"/>
                      </a:lvl2pPr>
                      <a:lvl3pPr marL="987425" lvl="2" indent="-293370" algn="l">
                        <a:buClr>
                          <a:schemeClr val="accent1"/>
                        </a:buClr>
                        <a:defRPr sz="2100" kern="1200"/>
                      </a:lvl3pPr>
                      <a:lvl4pPr marL="1281430" lvl="3" indent="-292100" algn="l">
                        <a:buClr>
                          <a:schemeClr val="tx2"/>
                        </a:buClr>
                        <a:defRPr sz="1800" kern="1200"/>
                      </a:lvl4pPr>
                      <a:lvl5pPr marL="1598930" lvl="4" indent="-316230" algn="l">
                        <a:buClr>
                          <a:schemeClr val="folHlink"/>
                        </a:buClr>
                        <a:defRPr sz="1800" kern="1200"/>
                      </a:lvl5pPr>
                    </a:lstStyle>
                    <a:p>
                      <a:pPr marL="0" lvl="0" indent="0" algn="ctr">
                        <a:spcBef>
                          <a:spcPct val="0"/>
                        </a:spcBef>
                        <a:buNone/>
                      </a:pPr>
                      <a:r>
                        <a:rPr lang="zh-CN" altLang="en-US" sz="3000" b="1">
                          <a:solidFill>
                            <a:srgbClr val="000000"/>
                          </a:solidFill>
                          <a:latin typeface="黑体" panose="02010609060101010101" pitchFamily="49" charset="-122"/>
                          <a:ea typeface="黑体" panose="02010609060101010101" pitchFamily="49" charset="-122"/>
                        </a:rPr>
                        <a:t>哈格里夫斯</a:t>
                      </a:r>
                      <a:endParaRPr lang="zh-CN" altLang="en-US" sz="3000" b="1">
                        <a:solidFill>
                          <a:srgbClr val="000000"/>
                        </a:solidFill>
                        <a:latin typeface="黑体" panose="02010609060101010101" pitchFamily="49" charset="-122"/>
                        <a:ea typeface="黑体" panose="02010609060101010101" pitchFamily="49" charset="-122"/>
                      </a:endParaRPr>
                    </a:p>
                  </a:txBody>
                  <a:tcPr marL="90000" marR="90000" marT="90007" marB="90007"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3F9FA">
                        <a:alpha val="100000"/>
                      </a:srgbClr>
                    </a:solidFill>
                  </a:tcPr>
                </a:tc>
              </a:tr>
              <a:tr h="714431">
                <a:tc>
                  <a:txBody>
                    <a:bodyPr/>
                    <a:lstStyle>
                      <a:lvl1pPr marL="342900" lvl="0" indent="-342900" algn="l" defTabSz="914400" eaLnBrk="0" fontAlgn="base" latinLnBrk="0" hangingPunct="0">
                        <a:lnSpc>
                          <a:spcPct val="100000"/>
                        </a:lnSpc>
                        <a:spcBef>
                          <a:spcPct val="20000"/>
                        </a:spcBef>
                        <a:spcAft>
                          <a:spcPct val="0"/>
                        </a:spcAft>
                        <a:buClr>
                          <a:schemeClr val="tx2"/>
                        </a:buClr>
                        <a:buSzPct val="70000"/>
                        <a:buFont typeface="Wingdings" panose="05000000000000000000" pitchFamily="2" charset="2"/>
                        <a:buChar char="l"/>
                        <a:defRPr sz="2600" b="0" i="0" u="none" kern="1200" baseline="0">
                          <a:solidFill>
                            <a:schemeClr val="tx1"/>
                          </a:solidFill>
                          <a:latin typeface="Arial" panose="020B0604020202020204" pitchFamily="34" charset="0"/>
                        </a:defRPr>
                      </a:lvl1pPr>
                      <a:lvl2pPr marL="692150" lvl="1" indent="-347345" algn="l">
                        <a:buClr>
                          <a:schemeClr val="accent2"/>
                        </a:buClr>
                        <a:defRPr sz="2200" kern="1200"/>
                      </a:lvl2pPr>
                      <a:lvl3pPr marL="987425" lvl="2" indent="-293370" algn="l">
                        <a:buClr>
                          <a:schemeClr val="accent1"/>
                        </a:buClr>
                        <a:defRPr sz="2100" kern="1200"/>
                      </a:lvl3pPr>
                      <a:lvl4pPr marL="1281430" lvl="3" indent="-292100" algn="l">
                        <a:buClr>
                          <a:schemeClr val="tx2"/>
                        </a:buClr>
                        <a:defRPr sz="1800" kern="1200"/>
                      </a:lvl4pPr>
                      <a:lvl5pPr marL="1598930" lvl="4" indent="-316230" algn="l">
                        <a:buClr>
                          <a:schemeClr val="folHlink"/>
                        </a:buClr>
                        <a:defRPr sz="1800" kern="1200"/>
                      </a:lvl5pPr>
                    </a:lstStyle>
                    <a:p>
                      <a:pPr marL="0" lvl="0" indent="0" algn="ctr">
                        <a:spcBef>
                          <a:spcPct val="0"/>
                        </a:spcBef>
                        <a:buNone/>
                      </a:pPr>
                      <a:r>
                        <a:rPr lang="en-US" altLang="zh-CN" sz="3000" b="1">
                          <a:solidFill>
                            <a:srgbClr val="000000"/>
                          </a:solidFill>
                          <a:latin typeface="黑体" panose="02010609060101010101" pitchFamily="49" charset="-122"/>
                          <a:ea typeface="黑体" panose="02010609060101010101" pitchFamily="49" charset="-122"/>
                        </a:rPr>
                        <a:t>1769</a:t>
                      </a:r>
                      <a:r>
                        <a:rPr lang="zh-CN" altLang="en-US" sz="3000" b="1">
                          <a:solidFill>
                            <a:srgbClr val="000000"/>
                          </a:solidFill>
                          <a:latin typeface="黑体" panose="02010609060101010101" pitchFamily="49" charset="-122"/>
                          <a:ea typeface="黑体" panose="02010609060101010101" pitchFamily="49" charset="-122"/>
                        </a:rPr>
                        <a:t>年</a:t>
                      </a:r>
                      <a:endParaRPr lang="zh-CN" altLang="en-US" sz="3000" b="1">
                        <a:solidFill>
                          <a:srgbClr val="000000"/>
                        </a:solidFill>
                        <a:latin typeface="黑体" panose="02010609060101010101" pitchFamily="49" charset="-122"/>
                        <a:ea typeface="黑体" panose="02010609060101010101" pitchFamily="49" charset="-122"/>
                      </a:endParaRPr>
                    </a:p>
                  </a:txBody>
                  <a:tcPr marL="90000" marR="90000" marT="90007" marB="90007"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alpha val="100000"/>
                      </a:srgbClr>
                    </a:solidFill>
                  </a:tcPr>
                </a:tc>
                <a:tc>
                  <a:txBody>
                    <a:bodyPr/>
                    <a:lstStyle>
                      <a:lvl1pPr marL="342900" lvl="0" indent="-342900" algn="l" defTabSz="914400" eaLnBrk="0" fontAlgn="base" latinLnBrk="0" hangingPunct="0">
                        <a:lnSpc>
                          <a:spcPct val="100000"/>
                        </a:lnSpc>
                        <a:spcBef>
                          <a:spcPct val="20000"/>
                        </a:spcBef>
                        <a:spcAft>
                          <a:spcPct val="0"/>
                        </a:spcAft>
                        <a:buClr>
                          <a:schemeClr val="tx2"/>
                        </a:buClr>
                        <a:buSzPct val="70000"/>
                        <a:buFont typeface="Wingdings" panose="05000000000000000000" pitchFamily="2" charset="2"/>
                        <a:buChar char="l"/>
                        <a:defRPr sz="2600" b="0" i="0" u="none" kern="1200" baseline="0">
                          <a:solidFill>
                            <a:schemeClr val="tx1"/>
                          </a:solidFill>
                          <a:latin typeface="Arial" panose="020B0604020202020204" pitchFamily="34" charset="0"/>
                        </a:defRPr>
                      </a:lvl1pPr>
                      <a:lvl2pPr marL="692150" lvl="1" indent="-347345" algn="l">
                        <a:buClr>
                          <a:schemeClr val="accent2"/>
                        </a:buClr>
                        <a:defRPr sz="2200" kern="1200"/>
                      </a:lvl2pPr>
                      <a:lvl3pPr marL="987425" lvl="2" indent="-293370" algn="l">
                        <a:buClr>
                          <a:schemeClr val="accent1"/>
                        </a:buClr>
                        <a:defRPr sz="2100" kern="1200"/>
                      </a:lvl3pPr>
                      <a:lvl4pPr marL="1281430" lvl="3" indent="-292100" algn="l">
                        <a:buClr>
                          <a:schemeClr val="tx2"/>
                        </a:buClr>
                        <a:defRPr sz="1800" kern="1200"/>
                      </a:lvl4pPr>
                      <a:lvl5pPr marL="1598930" lvl="4" indent="-316230" algn="l">
                        <a:buClr>
                          <a:schemeClr val="folHlink"/>
                        </a:buClr>
                        <a:defRPr sz="1800" kern="1200"/>
                      </a:lvl5pPr>
                    </a:lstStyle>
                    <a:p>
                      <a:pPr marL="0" lvl="0" indent="0" algn="ctr">
                        <a:spcBef>
                          <a:spcPct val="0"/>
                        </a:spcBef>
                        <a:buNone/>
                      </a:pPr>
                      <a:r>
                        <a:rPr lang="zh-CN" altLang="en-US" sz="3000" b="1">
                          <a:solidFill>
                            <a:srgbClr val="000000"/>
                          </a:solidFill>
                          <a:latin typeface="黑体" panose="02010609060101010101" pitchFamily="49" charset="-122"/>
                          <a:ea typeface="黑体" panose="02010609060101010101" pitchFamily="49" charset="-122"/>
                        </a:rPr>
                        <a:t>水力</a:t>
                      </a:r>
                      <a:endParaRPr lang="zh-CN" altLang="en-US" sz="3000" b="1">
                        <a:solidFill>
                          <a:srgbClr val="000000"/>
                        </a:solidFill>
                        <a:latin typeface="黑体" panose="02010609060101010101" pitchFamily="49" charset="-122"/>
                        <a:ea typeface="黑体" panose="02010609060101010101" pitchFamily="49" charset="-122"/>
                      </a:endParaRPr>
                    </a:p>
                  </a:txBody>
                  <a:tcPr marL="90000" marR="90000" marT="90007" marB="90007"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alpha val="100000"/>
                      </a:srgbClr>
                    </a:solidFill>
                  </a:tcPr>
                </a:tc>
                <a:tc>
                  <a:txBody>
                    <a:bodyPr/>
                    <a:lstStyle>
                      <a:lvl1pPr marL="342900" lvl="0" indent="-342900" algn="l" defTabSz="914400" eaLnBrk="0" fontAlgn="base" latinLnBrk="0" hangingPunct="0">
                        <a:lnSpc>
                          <a:spcPct val="100000"/>
                        </a:lnSpc>
                        <a:spcBef>
                          <a:spcPct val="20000"/>
                        </a:spcBef>
                        <a:spcAft>
                          <a:spcPct val="0"/>
                        </a:spcAft>
                        <a:buClr>
                          <a:schemeClr val="tx2"/>
                        </a:buClr>
                        <a:buSzPct val="70000"/>
                        <a:buFont typeface="Wingdings" panose="05000000000000000000" pitchFamily="2" charset="2"/>
                        <a:buChar char="l"/>
                        <a:defRPr sz="2600" b="0" i="0" u="none" kern="1200" baseline="0">
                          <a:solidFill>
                            <a:schemeClr val="tx1"/>
                          </a:solidFill>
                          <a:latin typeface="Arial" panose="020B0604020202020204" pitchFamily="34" charset="0"/>
                        </a:defRPr>
                      </a:lvl1pPr>
                      <a:lvl2pPr marL="692150" lvl="1" indent="-347345" algn="l">
                        <a:buClr>
                          <a:schemeClr val="accent2"/>
                        </a:buClr>
                        <a:defRPr sz="2200" kern="1200"/>
                      </a:lvl2pPr>
                      <a:lvl3pPr marL="987425" lvl="2" indent="-293370" algn="l">
                        <a:buClr>
                          <a:schemeClr val="accent1"/>
                        </a:buClr>
                        <a:defRPr sz="2100" kern="1200"/>
                      </a:lvl3pPr>
                      <a:lvl4pPr marL="1281430" lvl="3" indent="-292100" algn="l">
                        <a:buClr>
                          <a:schemeClr val="tx2"/>
                        </a:buClr>
                        <a:defRPr sz="1800" kern="1200"/>
                      </a:lvl4pPr>
                      <a:lvl5pPr marL="1598930" lvl="4" indent="-316230" algn="l">
                        <a:buClr>
                          <a:schemeClr val="folHlink"/>
                        </a:buClr>
                        <a:defRPr sz="1800" kern="1200"/>
                      </a:lvl5pPr>
                    </a:lstStyle>
                    <a:p>
                      <a:pPr marL="0" lvl="0" indent="0" algn="ctr">
                        <a:spcBef>
                          <a:spcPct val="0"/>
                        </a:spcBef>
                        <a:buNone/>
                      </a:pPr>
                      <a:r>
                        <a:rPr lang="zh-CN" altLang="en-US" sz="3000" b="1" dirty="0">
                          <a:solidFill>
                            <a:srgbClr val="000000"/>
                          </a:solidFill>
                          <a:latin typeface="黑体" panose="02010609060101010101" pitchFamily="49" charset="-122"/>
                          <a:ea typeface="黑体" panose="02010609060101010101" pitchFamily="49" charset="-122"/>
                        </a:rPr>
                        <a:t>水力纺纱机</a:t>
                      </a:r>
                      <a:endParaRPr lang="zh-CN" altLang="en-US" sz="3000" b="1" dirty="0">
                        <a:solidFill>
                          <a:srgbClr val="000000"/>
                        </a:solidFill>
                        <a:latin typeface="黑体" panose="02010609060101010101" pitchFamily="49" charset="-122"/>
                        <a:ea typeface="黑体" panose="02010609060101010101" pitchFamily="49" charset="-122"/>
                      </a:endParaRPr>
                    </a:p>
                  </a:txBody>
                  <a:tcPr marL="90000" marR="90000" marT="90007" marB="90007"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alpha val="100000"/>
                      </a:srgbClr>
                    </a:solidFill>
                  </a:tcPr>
                </a:tc>
                <a:tc>
                  <a:txBody>
                    <a:bodyPr/>
                    <a:lstStyle>
                      <a:lvl1pPr marL="342900" lvl="0" indent="-342900" algn="l" defTabSz="914400" eaLnBrk="0" fontAlgn="base" latinLnBrk="0" hangingPunct="0">
                        <a:lnSpc>
                          <a:spcPct val="100000"/>
                        </a:lnSpc>
                        <a:spcBef>
                          <a:spcPct val="20000"/>
                        </a:spcBef>
                        <a:spcAft>
                          <a:spcPct val="0"/>
                        </a:spcAft>
                        <a:buClr>
                          <a:schemeClr val="tx2"/>
                        </a:buClr>
                        <a:buSzPct val="70000"/>
                        <a:buFont typeface="Wingdings" panose="05000000000000000000" pitchFamily="2" charset="2"/>
                        <a:buChar char="l"/>
                        <a:defRPr sz="2600" b="0" i="0" u="none" kern="1200" baseline="0">
                          <a:solidFill>
                            <a:schemeClr val="tx1"/>
                          </a:solidFill>
                          <a:latin typeface="Arial" panose="020B0604020202020204" pitchFamily="34" charset="0"/>
                        </a:defRPr>
                      </a:lvl1pPr>
                      <a:lvl2pPr marL="692150" lvl="1" indent="-347345" algn="l">
                        <a:buClr>
                          <a:schemeClr val="accent2"/>
                        </a:buClr>
                        <a:defRPr sz="2200" kern="1200"/>
                      </a:lvl2pPr>
                      <a:lvl3pPr marL="987425" lvl="2" indent="-293370" algn="l">
                        <a:buClr>
                          <a:schemeClr val="accent1"/>
                        </a:buClr>
                        <a:defRPr sz="2100" kern="1200"/>
                      </a:lvl3pPr>
                      <a:lvl4pPr marL="1281430" lvl="3" indent="-292100" algn="l">
                        <a:buClr>
                          <a:schemeClr val="tx2"/>
                        </a:buClr>
                        <a:defRPr sz="1800" kern="1200"/>
                      </a:lvl4pPr>
                      <a:lvl5pPr marL="1598930" lvl="4" indent="-316230" algn="l">
                        <a:buClr>
                          <a:schemeClr val="folHlink"/>
                        </a:buClr>
                        <a:defRPr sz="1800" kern="1200"/>
                      </a:lvl5pPr>
                    </a:lstStyle>
                    <a:p>
                      <a:pPr marL="0" lvl="0" indent="0" algn="ctr">
                        <a:spcBef>
                          <a:spcPct val="0"/>
                        </a:spcBef>
                        <a:buNone/>
                      </a:pPr>
                      <a:r>
                        <a:rPr lang="zh-CN" altLang="en-US" sz="3000" b="1">
                          <a:solidFill>
                            <a:srgbClr val="000000"/>
                          </a:solidFill>
                          <a:latin typeface="黑体" panose="02010609060101010101" pitchFamily="49" charset="-122"/>
                          <a:ea typeface="黑体" panose="02010609060101010101" pitchFamily="49" charset="-122"/>
                        </a:rPr>
                        <a:t>阿克莱特</a:t>
                      </a:r>
                      <a:endParaRPr lang="zh-CN" altLang="en-US" sz="3000" b="1">
                        <a:solidFill>
                          <a:srgbClr val="000000"/>
                        </a:solidFill>
                        <a:latin typeface="黑体" panose="02010609060101010101" pitchFamily="49" charset="-122"/>
                        <a:ea typeface="黑体" panose="02010609060101010101" pitchFamily="49" charset="-122"/>
                      </a:endParaRPr>
                    </a:p>
                  </a:txBody>
                  <a:tcPr marL="90000" marR="90000" marT="90007" marB="90007"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alpha val="100000"/>
                      </a:srgbClr>
                    </a:solidFill>
                  </a:tcPr>
                </a:tc>
              </a:tr>
              <a:tr h="711255">
                <a:tc>
                  <a:txBody>
                    <a:bodyPr/>
                    <a:lstStyle>
                      <a:lvl1pPr marL="342900" lvl="0" indent="-342900" algn="l" defTabSz="914400" eaLnBrk="0" fontAlgn="base" latinLnBrk="0" hangingPunct="0">
                        <a:lnSpc>
                          <a:spcPct val="100000"/>
                        </a:lnSpc>
                        <a:spcBef>
                          <a:spcPct val="20000"/>
                        </a:spcBef>
                        <a:spcAft>
                          <a:spcPct val="0"/>
                        </a:spcAft>
                        <a:buClr>
                          <a:schemeClr val="tx2"/>
                        </a:buClr>
                        <a:buSzPct val="70000"/>
                        <a:buFont typeface="Wingdings" panose="05000000000000000000" pitchFamily="2" charset="2"/>
                        <a:buChar char="l"/>
                        <a:defRPr sz="2600" b="0" i="0" u="none" kern="1200" baseline="0">
                          <a:solidFill>
                            <a:schemeClr val="tx1"/>
                          </a:solidFill>
                          <a:latin typeface="Arial" panose="020B0604020202020204" pitchFamily="34" charset="0"/>
                        </a:defRPr>
                      </a:lvl1pPr>
                      <a:lvl2pPr marL="692150" lvl="1" indent="-347345" algn="l">
                        <a:buClr>
                          <a:schemeClr val="accent2"/>
                        </a:buClr>
                        <a:defRPr sz="2200" kern="1200"/>
                      </a:lvl2pPr>
                      <a:lvl3pPr marL="987425" lvl="2" indent="-293370" algn="l">
                        <a:buClr>
                          <a:schemeClr val="accent1"/>
                        </a:buClr>
                        <a:defRPr sz="2100" kern="1200"/>
                      </a:lvl3pPr>
                      <a:lvl4pPr marL="1281430" lvl="3" indent="-292100" algn="l">
                        <a:buClr>
                          <a:schemeClr val="tx2"/>
                        </a:buClr>
                        <a:defRPr sz="1800" kern="1200"/>
                      </a:lvl4pPr>
                      <a:lvl5pPr marL="1598930" lvl="4" indent="-316230" algn="l">
                        <a:buClr>
                          <a:schemeClr val="folHlink"/>
                        </a:buClr>
                        <a:defRPr sz="1800" kern="1200"/>
                      </a:lvl5pPr>
                    </a:lstStyle>
                    <a:p>
                      <a:pPr marL="0" lvl="0" indent="0" algn="ctr">
                        <a:spcBef>
                          <a:spcPct val="0"/>
                        </a:spcBef>
                        <a:buNone/>
                      </a:pPr>
                      <a:r>
                        <a:rPr lang="en-US" altLang="zh-CN" sz="3000" b="1">
                          <a:solidFill>
                            <a:srgbClr val="000000"/>
                          </a:solidFill>
                          <a:latin typeface="黑体" panose="02010609060101010101" pitchFamily="49" charset="-122"/>
                          <a:ea typeface="黑体" panose="02010609060101010101" pitchFamily="49" charset="-122"/>
                        </a:rPr>
                        <a:t>1779</a:t>
                      </a:r>
                      <a:r>
                        <a:rPr lang="zh-CN" altLang="en-US" sz="3000" b="1">
                          <a:solidFill>
                            <a:srgbClr val="000000"/>
                          </a:solidFill>
                          <a:latin typeface="黑体" panose="02010609060101010101" pitchFamily="49" charset="-122"/>
                          <a:ea typeface="黑体" panose="02010609060101010101" pitchFamily="49" charset="-122"/>
                        </a:rPr>
                        <a:t>年</a:t>
                      </a:r>
                      <a:endParaRPr lang="zh-CN" altLang="en-US" sz="3000" b="1">
                        <a:solidFill>
                          <a:srgbClr val="000000"/>
                        </a:solidFill>
                        <a:latin typeface="黑体" panose="02010609060101010101" pitchFamily="49" charset="-122"/>
                        <a:ea typeface="黑体" panose="02010609060101010101" pitchFamily="49" charset="-122"/>
                      </a:endParaRPr>
                    </a:p>
                  </a:txBody>
                  <a:tcPr marL="90000" marR="90000" marT="90007" marB="90007"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alpha val="100000"/>
                      </a:srgbClr>
                    </a:solidFill>
                  </a:tcPr>
                </a:tc>
                <a:tc>
                  <a:txBody>
                    <a:bodyPr/>
                    <a:lstStyle>
                      <a:lvl1pPr marL="342900" lvl="0" indent="-342900" algn="l" defTabSz="914400" eaLnBrk="0" fontAlgn="base" latinLnBrk="0" hangingPunct="0">
                        <a:lnSpc>
                          <a:spcPct val="100000"/>
                        </a:lnSpc>
                        <a:spcBef>
                          <a:spcPct val="20000"/>
                        </a:spcBef>
                        <a:spcAft>
                          <a:spcPct val="0"/>
                        </a:spcAft>
                        <a:buClr>
                          <a:schemeClr val="tx2"/>
                        </a:buClr>
                        <a:buSzPct val="70000"/>
                        <a:buFont typeface="Wingdings" panose="05000000000000000000" pitchFamily="2" charset="2"/>
                        <a:buChar char="l"/>
                        <a:defRPr sz="2600" b="0" i="0" u="none" kern="1200" baseline="0">
                          <a:solidFill>
                            <a:schemeClr val="tx1"/>
                          </a:solidFill>
                          <a:latin typeface="Arial" panose="020B0604020202020204" pitchFamily="34" charset="0"/>
                        </a:defRPr>
                      </a:lvl1pPr>
                      <a:lvl2pPr marL="692150" lvl="1" indent="-347345" algn="l">
                        <a:buClr>
                          <a:schemeClr val="accent2"/>
                        </a:buClr>
                        <a:defRPr sz="2200" kern="1200"/>
                      </a:lvl2pPr>
                      <a:lvl3pPr marL="987425" lvl="2" indent="-293370" algn="l">
                        <a:buClr>
                          <a:schemeClr val="accent1"/>
                        </a:buClr>
                        <a:defRPr sz="2100" kern="1200"/>
                      </a:lvl3pPr>
                      <a:lvl4pPr marL="1281430" lvl="3" indent="-292100" algn="l">
                        <a:buClr>
                          <a:schemeClr val="tx2"/>
                        </a:buClr>
                        <a:defRPr sz="1800" kern="1200"/>
                      </a:lvl4pPr>
                      <a:lvl5pPr marL="1598930" lvl="4" indent="-316230" algn="l">
                        <a:buClr>
                          <a:schemeClr val="folHlink"/>
                        </a:buClr>
                        <a:defRPr sz="1800" kern="1200"/>
                      </a:lvl5pPr>
                    </a:lstStyle>
                    <a:p>
                      <a:pPr marL="0" lvl="0" indent="0" algn="ctr">
                        <a:spcBef>
                          <a:spcPct val="0"/>
                        </a:spcBef>
                        <a:buNone/>
                      </a:pPr>
                      <a:r>
                        <a:rPr lang="zh-CN" altLang="en-US" sz="3000" b="1">
                          <a:solidFill>
                            <a:srgbClr val="000000"/>
                          </a:solidFill>
                          <a:latin typeface="黑体" panose="02010609060101010101" pitchFamily="49" charset="-122"/>
                          <a:ea typeface="黑体" panose="02010609060101010101" pitchFamily="49" charset="-122"/>
                        </a:rPr>
                        <a:t>水力</a:t>
                      </a:r>
                      <a:endParaRPr lang="zh-CN" altLang="en-US" sz="3000" b="1">
                        <a:solidFill>
                          <a:srgbClr val="000000"/>
                        </a:solidFill>
                        <a:latin typeface="黑体" panose="02010609060101010101" pitchFamily="49" charset="-122"/>
                        <a:ea typeface="黑体" panose="02010609060101010101" pitchFamily="49" charset="-122"/>
                      </a:endParaRPr>
                    </a:p>
                  </a:txBody>
                  <a:tcPr marL="90000" marR="90000" marT="90007" marB="90007"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alpha val="100000"/>
                      </a:srgbClr>
                    </a:solidFill>
                  </a:tcPr>
                </a:tc>
                <a:tc>
                  <a:txBody>
                    <a:bodyPr/>
                    <a:lstStyle>
                      <a:lvl1pPr marL="342900" lvl="0" indent="-342900" algn="l" defTabSz="914400" eaLnBrk="0" fontAlgn="base" latinLnBrk="0" hangingPunct="0">
                        <a:lnSpc>
                          <a:spcPct val="100000"/>
                        </a:lnSpc>
                        <a:spcBef>
                          <a:spcPct val="20000"/>
                        </a:spcBef>
                        <a:spcAft>
                          <a:spcPct val="0"/>
                        </a:spcAft>
                        <a:buClr>
                          <a:schemeClr val="tx2"/>
                        </a:buClr>
                        <a:buSzPct val="70000"/>
                        <a:buFont typeface="Wingdings" panose="05000000000000000000" pitchFamily="2" charset="2"/>
                        <a:buChar char="l"/>
                        <a:defRPr sz="2600" b="0" i="0" u="none" kern="1200" baseline="0">
                          <a:solidFill>
                            <a:schemeClr val="tx1"/>
                          </a:solidFill>
                          <a:latin typeface="Arial" panose="020B0604020202020204" pitchFamily="34" charset="0"/>
                        </a:defRPr>
                      </a:lvl1pPr>
                      <a:lvl2pPr marL="692150" lvl="1" indent="-347345" algn="l">
                        <a:buClr>
                          <a:schemeClr val="accent2"/>
                        </a:buClr>
                        <a:defRPr sz="2200" kern="1200"/>
                      </a:lvl2pPr>
                      <a:lvl3pPr marL="987425" lvl="2" indent="-293370" algn="l">
                        <a:buClr>
                          <a:schemeClr val="accent1"/>
                        </a:buClr>
                        <a:defRPr sz="2100" kern="1200"/>
                      </a:lvl3pPr>
                      <a:lvl4pPr marL="1281430" lvl="3" indent="-292100" algn="l">
                        <a:buClr>
                          <a:schemeClr val="tx2"/>
                        </a:buClr>
                        <a:defRPr sz="1800" kern="1200"/>
                      </a:lvl4pPr>
                      <a:lvl5pPr marL="1598930" lvl="4" indent="-316230" algn="l">
                        <a:buClr>
                          <a:schemeClr val="folHlink"/>
                        </a:buClr>
                        <a:defRPr sz="1800" kern="1200"/>
                      </a:lvl5pPr>
                    </a:lstStyle>
                    <a:p>
                      <a:pPr marL="0" lvl="0" indent="0" algn="ctr">
                        <a:spcBef>
                          <a:spcPct val="0"/>
                        </a:spcBef>
                        <a:buNone/>
                      </a:pPr>
                      <a:r>
                        <a:rPr lang="zh-CN" altLang="en-US" sz="3000" b="1">
                          <a:solidFill>
                            <a:srgbClr val="000000"/>
                          </a:solidFill>
                          <a:latin typeface="黑体" panose="02010609060101010101" pitchFamily="49" charset="-122"/>
                          <a:ea typeface="黑体" panose="02010609060101010101" pitchFamily="49" charset="-122"/>
                        </a:rPr>
                        <a:t>骡机</a:t>
                      </a:r>
                      <a:endParaRPr lang="zh-CN" altLang="en-US" sz="3000" b="1">
                        <a:solidFill>
                          <a:srgbClr val="000000"/>
                        </a:solidFill>
                        <a:latin typeface="黑体" panose="02010609060101010101" pitchFamily="49" charset="-122"/>
                        <a:ea typeface="黑体" panose="02010609060101010101" pitchFamily="49" charset="-122"/>
                      </a:endParaRPr>
                    </a:p>
                  </a:txBody>
                  <a:tcPr marL="90000" marR="90000" marT="90007" marB="90007"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alpha val="100000"/>
                      </a:srgbClr>
                    </a:solidFill>
                  </a:tcPr>
                </a:tc>
                <a:tc>
                  <a:txBody>
                    <a:bodyPr/>
                    <a:lstStyle>
                      <a:lvl1pPr marL="342900" lvl="0" indent="-342900" algn="l" defTabSz="914400" eaLnBrk="0" fontAlgn="base" latinLnBrk="0" hangingPunct="0">
                        <a:lnSpc>
                          <a:spcPct val="100000"/>
                        </a:lnSpc>
                        <a:spcBef>
                          <a:spcPct val="20000"/>
                        </a:spcBef>
                        <a:spcAft>
                          <a:spcPct val="0"/>
                        </a:spcAft>
                        <a:buClr>
                          <a:schemeClr val="tx2"/>
                        </a:buClr>
                        <a:buSzPct val="70000"/>
                        <a:buFont typeface="Wingdings" panose="05000000000000000000" pitchFamily="2" charset="2"/>
                        <a:buChar char="l"/>
                        <a:defRPr sz="2600" b="0" i="0" u="none" kern="1200" baseline="0">
                          <a:solidFill>
                            <a:schemeClr val="tx1"/>
                          </a:solidFill>
                          <a:latin typeface="Arial" panose="020B0604020202020204" pitchFamily="34" charset="0"/>
                        </a:defRPr>
                      </a:lvl1pPr>
                      <a:lvl2pPr marL="692150" lvl="1" indent="-347345" algn="l">
                        <a:buClr>
                          <a:schemeClr val="accent2"/>
                        </a:buClr>
                        <a:defRPr sz="2200" kern="1200"/>
                      </a:lvl2pPr>
                      <a:lvl3pPr marL="987425" lvl="2" indent="-293370" algn="l">
                        <a:buClr>
                          <a:schemeClr val="accent1"/>
                        </a:buClr>
                        <a:defRPr sz="2100" kern="1200"/>
                      </a:lvl3pPr>
                      <a:lvl4pPr marL="1281430" lvl="3" indent="-292100" algn="l">
                        <a:buClr>
                          <a:schemeClr val="tx2"/>
                        </a:buClr>
                        <a:defRPr sz="1800" kern="1200"/>
                      </a:lvl4pPr>
                      <a:lvl5pPr marL="1598930" lvl="4" indent="-316230" algn="l">
                        <a:buClr>
                          <a:schemeClr val="folHlink"/>
                        </a:buClr>
                        <a:defRPr sz="1800" kern="1200"/>
                      </a:lvl5pPr>
                    </a:lstStyle>
                    <a:p>
                      <a:pPr marL="0" lvl="0" indent="0" algn="ctr">
                        <a:spcBef>
                          <a:spcPct val="0"/>
                        </a:spcBef>
                        <a:buNone/>
                      </a:pPr>
                      <a:r>
                        <a:rPr lang="zh-CN" altLang="en-US" sz="3000" b="1">
                          <a:solidFill>
                            <a:srgbClr val="000000"/>
                          </a:solidFill>
                          <a:latin typeface="黑体" panose="02010609060101010101" pitchFamily="49" charset="-122"/>
                          <a:ea typeface="黑体" panose="02010609060101010101" pitchFamily="49" charset="-122"/>
                        </a:rPr>
                        <a:t>克隆普顿</a:t>
                      </a:r>
                      <a:endParaRPr lang="zh-CN" altLang="en-US" sz="3000" b="1">
                        <a:solidFill>
                          <a:srgbClr val="000000"/>
                        </a:solidFill>
                        <a:latin typeface="黑体" panose="02010609060101010101" pitchFamily="49" charset="-122"/>
                        <a:ea typeface="黑体" panose="02010609060101010101" pitchFamily="49" charset="-122"/>
                      </a:endParaRPr>
                    </a:p>
                  </a:txBody>
                  <a:tcPr marL="90000" marR="90000" marT="90007" marB="90007"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7F3F4">
                        <a:alpha val="100000"/>
                      </a:srgbClr>
                    </a:solidFill>
                  </a:tcPr>
                </a:tc>
              </a:tr>
              <a:tr h="809688">
                <a:tc>
                  <a:txBody>
                    <a:bodyPr/>
                    <a:lstStyle>
                      <a:lvl1pPr marL="342900" lvl="0" indent="-342900" algn="l" defTabSz="914400" eaLnBrk="0" fontAlgn="base" latinLnBrk="0" hangingPunct="0">
                        <a:lnSpc>
                          <a:spcPct val="100000"/>
                        </a:lnSpc>
                        <a:spcBef>
                          <a:spcPct val="20000"/>
                        </a:spcBef>
                        <a:spcAft>
                          <a:spcPct val="0"/>
                        </a:spcAft>
                        <a:buClr>
                          <a:schemeClr val="tx2"/>
                        </a:buClr>
                        <a:buSzPct val="70000"/>
                        <a:buFont typeface="Wingdings" panose="05000000000000000000" pitchFamily="2" charset="2"/>
                        <a:buChar char="l"/>
                        <a:defRPr sz="2600" b="0" i="0" u="none" kern="1200" baseline="0">
                          <a:solidFill>
                            <a:schemeClr val="tx1"/>
                          </a:solidFill>
                          <a:latin typeface="Arial" panose="020B0604020202020204" pitchFamily="34" charset="0"/>
                        </a:defRPr>
                      </a:lvl1pPr>
                      <a:lvl2pPr marL="692150" lvl="1" indent="-347345" algn="l">
                        <a:buClr>
                          <a:schemeClr val="accent2"/>
                        </a:buClr>
                        <a:defRPr sz="2200" kern="1200"/>
                      </a:lvl2pPr>
                      <a:lvl3pPr marL="987425" lvl="2" indent="-293370" algn="l">
                        <a:buClr>
                          <a:schemeClr val="accent1"/>
                        </a:buClr>
                        <a:defRPr sz="2100" kern="1200"/>
                      </a:lvl3pPr>
                      <a:lvl4pPr marL="1281430" lvl="3" indent="-292100" algn="l">
                        <a:buClr>
                          <a:schemeClr val="tx2"/>
                        </a:buClr>
                        <a:defRPr sz="1800" kern="1200"/>
                      </a:lvl4pPr>
                      <a:lvl5pPr marL="1598930" lvl="4" indent="-316230" algn="l">
                        <a:buClr>
                          <a:schemeClr val="folHlink"/>
                        </a:buClr>
                        <a:defRPr sz="1800" kern="1200"/>
                      </a:lvl5pPr>
                    </a:lstStyle>
                    <a:p>
                      <a:pPr marL="0" lvl="0" indent="0" algn="ctr">
                        <a:spcBef>
                          <a:spcPct val="0"/>
                        </a:spcBef>
                        <a:buNone/>
                      </a:pPr>
                      <a:r>
                        <a:rPr lang="en-US" altLang="zh-CN" sz="3000" b="1">
                          <a:solidFill>
                            <a:srgbClr val="000000"/>
                          </a:solidFill>
                          <a:latin typeface="黑体" panose="02010609060101010101" pitchFamily="49" charset="-122"/>
                          <a:ea typeface="黑体" panose="02010609060101010101" pitchFamily="49" charset="-122"/>
                        </a:rPr>
                        <a:t>1785</a:t>
                      </a:r>
                      <a:r>
                        <a:rPr lang="zh-CN" altLang="en-US" sz="3000" b="1">
                          <a:solidFill>
                            <a:srgbClr val="000000"/>
                          </a:solidFill>
                          <a:latin typeface="黑体" panose="02010609060101010101" pitchFamily="49" charset="-122"/>
                          <a:ea typeface="黑体" panose="02010609060101010101" pitchFamily="49" charset="-122"/>
                        </a:rPr>
                        <a:t>年</a:t>
                      </a:r>
                      <a:endParaRPr lang="zh-CN" altLang="en-US" sz="3000" b="1">
                        <a:solidFill>
                          <a:srgbClr val="000000"/>
                        </a:solidFill>
                        <a:latin typeface="黑体" panose="02010609060101010101" pitchFamily="49" charset="-122"/>
                        <a:ea typeface="黑体" panose="02010609060101010101" pitchFamily="49" charset="-122"/>
                      </a:endParaRPr>
                    </a:p>
                  </a:txBody>
                  <a:tcPr marL="90000" marR="90000" marT="90007" marB="90007"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3F9FA">
                        <a:alpha val="100000"/>
                      </a:srgbClr>
                    </a:solidFill>
                  </a:tcPr>
                </a:tc>
                <a:tc>
                  <a:txBody>
                    <a:bodyPr/>
                    <a:lstStyle>
                      <a:lvl1pPr marL="342900" lvl="0" indent="-342900" algn="l" defTabSz="914400" eaLnBrk="0" fontAlgn="base" latinLnBrk="0" hangingPunct="0">
                        <a:lnSpc>
                          <a:spcPct val="100000"/>
                        </a:lnSpc>
                        <a:spcBef>
                          <a:spcPct val="20000"/>
                        </a:spcBef>
                        <a:spcAft>
                          <a:spcPct val="0"/>
                        </a:spcAft>
                        <a:buClr>
                          <a:schemeClr val="tx2"/>
                        </a:buClr>
                        <a:buSzPct val="70000"/>
                        <a:buFont typeface="Wingdings" panose="05000000000000000000" pitchFamily="2" charset="2"/>
                        <a:buChar char="l"/>
                        <a:defRPr sz="2600" b="0" i="0" u="none" kern="1200" baseline="0">
                          <a:solidFill>
                            <a:schemeClr val="tx1"/>
                          </a:solidFill>
                          <a:latin typeface="Arial" panose="020B0604020202020204" pitchFamily="34" charset="0"/>
                        </a:defRPr>
                      </a:lvl1pPr>
                      <a:lvl2pPr marL="692150" lvl="1" indent="-347345" algn="l">
                        <a:buClr>
                          <a:schemeClr val="accent2"/>
                        </a:buClr>
                        <a:defRPr sz="2200" kern="1200"/>
                      </a:lvl2pPr>
                      <a:lvl3pPr marL="987425" lvl="2" indent="-293370" algn="l">
                        <a:buClr>
                          <a:schemeClr val="accent1"/>
                        </a:buClr>
                        <a:defRPr sz="2100" kern="1200"/>
                      </a:lvl3pPr>
                      <a:lvl4pPr marL="1281430" lvl="3" indent="-292100" algn="l">
                        <a:buClr>
                          <a:schemeClr val="tx2"/>
                        </a:buClr>
                        <a:defRPr sz="1800" kern="1200"/>
                      </a:lvl4pPr>
                      <a:lvl5pPr marL="1598930" lvl="4" indent="-316230" algn="l">
                        <a:buClr>
                          <a:schemeClr val="folHlink"/>
                        </a:buClr>
                        <a:defRPr sz="1800" kern="1200"/>
                      </a:lvl5pPr>
                    </a:lstStyle>
                    <a:p>
                      <a:pPr marL="0" lvl="0" indent="0" algn="ctr">
                        <a:spcBef>
                          <a:spcPct val="0"/>
                        </a:spcBef>
                        <a:buNone/>
                      </a:pPr>
                      <a:r>
                        <a:rPr lang="zh-CN" altLang="en-US" sz="3000" b="1">
                          <a:solidFill>
                            <a:srgbClr val="000000"/>
                          </a:solidFill>
                          <a:latin typeface="黑体" panose="02010609060101010101" pitchFamily="49" charset="-122"/>
                          <a:ea typeface="黑体" panose="02010609060101010101" pitchFamily="49" charset="-122"/>
                        </a:rPr>
                        <a:t>水力</a:t>
                      </a:r>
                      <a:endParaRPr lang="zh-CN" altLang="en-US" sz="3000" b="1">
                        <a:solidFill>
                          <a:srgbClr val="000000"/>
                        </a:solidFill>
                        <a:latin typeface="黑体" panose="02010609060101010101" pitchFamily="49" charset="-122"/>
                        <a:ea typeface="黑体" panose="02010609060101010101" pitchFamily="49" charset="-122"/>
                      </a:endParaRPr>
                    </a:p>
                  </a:txBody>
                  <a:tcPr marL="90000" marR="90000" marT="90007" marB="90007"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3F9FA">
                        <a:alpha val="100000"/>
                      </a:srgbClr>
                    </a:solidFill>
                  </a:tcPr>
                </a:tc>
                <a:tc>
                  <a:txBody>
                    <a:bodyPr/>
                    <a:lstStyle>
                      <a:lvl1pPr marL="342900" lvl="0" indent="-342900" algn="l" defTabSz="914400" eaLnBrk="0" fontAlgn="base" latinLnBrk="0" hangingPunct="0">
                        <a:lnSpc>
                          <a:spcPct val="100000"/>
                        </a:lnSpc>
                        <a:spcBef>
                          <a:spcPct val="20000"/>
                        </a:spcBef>
                        <a:spcAft>
                          <a:spcPct val="0"/>
                        </a:spcAft>
                        <a:buClr>
                          <a:schemeClr val="tx2"/>
                        </a:buClr>
                        <a:buSzPct val="70000"/>
                        <a:buFont typeface="Wingdings" panose="05000000000000000000" pitchFamily="2" charset="2"/>
                        <a:buChar char="l"/>
                        <a:defRPr sz="2600" b="0" i="0" u="none" kern="1200" baseline="0">
                          <a:solidFill>
                            <a:schemeClr val="tx1"/>
                          </a:solidFill>
                          <a:latin typeface="Arial" panose="020B0604020202020204" pitchFamily="34" charset="0"/>
                        </a:defRPr>
                      </a:lvl1pPr>
                      <a:lvl2pPr marL="692150" lvl="1" indent="-347345" algn="l">
                        <a:buClr>
                          <a:schemeClr val="accent2"/>
                        </a:buClr>
                        <a:defRPr sz="2200" kern="1200"/>
                      </a:lvl2pPr>
                      <a:lvl3pPr marL="987425" lvl="2" indent="-293370" algn="l">
                        <a:buClr>
                          <a:schemeClr val="accent1"/>
                        </a:buClr>
                        <a:defRPr sz="2100" kern="1200"/>
                      </a:lvl3pPr>
                      <a:lvl4pPr marL="1281430" lvl="3" indent="-292100" algn="l">
                        <a:buClr>
                          <a:schemeClr val="tx2"/>
                        </a:buClr>
                        <a:defRPr sz="1800" kern="1200"/>
                      </a:lvl4pPr>
                      <a:lvl5pPr marL="1598930" lvl="4" indent="-316230" algn="l">
                        <a:buClr>
                          <a:schemeClr val="folHlink"/>
                        </a:buClr>
                        <a:defRPr sz="1800" kern="1200"/>
                      </a:lvl5pPr>
                    </a:lstStyle>
                    <a:p>
                      <a:pPr marL="0" lvl="0" indent="0" algn="ctr">
                        <a:spcBef>
                          <a:spcPct val="0"/>
                        </a:spcBef>
                        <a:buNone/>
                      </a:pPr>
                      <a:r>
                        <a:rPr lang="zh-CN" altLang="en-US" sz="3000" b="1">
                          <a:solidFill>
                            <a:srgbClr val="000000"/>
                          </a:solidFill>
                          <a:latin typeface="黑体" panose="02010609060101010101" pitchFamily="49" charset="-122"/>
                          <a:ea typeface="黑体" panose="02010609060101010101" pitchFamily="49" charset="-122"/>
                        </a:rPr>
                        <a:t>水力织布机</a:t>
                      </a:r>
                      <a:endParaRPr lang="zh-CN" altLang="en-US" sz="3000" b="1">
                        <a:solidFill>
                          <a:srgbClr val="000000"/>
                        </a:solidFill>
                        <a:latin typeface="黑体" panose="02010609060101010101" pitchFamily="49" charset="-122"/>
                        <a:ea typeface="黑体" panose="02010609060101010101" pitchFamily="49" charset="-122"/>
                      </a:endParaRPr>
                    </a:p>
                  </a:txBody>
                  <a:tcPr marL="90000" marR="90000" marT="90007" marB="90007"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3F9FA">
                        <a:alpha val="100000"/>
                      </a:srgbClr>
                    </a:solidFill>
                  </a:tcPr>
                </a:tc>
                <a:tc>
                  <a:txBody>
                    <a:bodyPr/>
                    <a:lstStyle>
                      <a:lvl1pPr marL="342900" lvl="0" indent="-342900" algn="l" defTabSz="914400" eaLnBrk="0" fontAlgn="base" latinLnBrk="0" hangingPunct="0">
                        <a:lnSpc>
                          <a:spcPct val="100000"/>
                        </a:lnSpc>
                        <a:spcBef>
                          <a:spcPct val="20000"/>
                        </a:spcBef>
                        <a:spcAft>
                          <a:spcPct val="0"/>
                        </a:spcAft>
                        <a:buClr>
                          <a:schemeClr val="tx2"/>
                        </a:buClr>
                        <a:buSzPct val="70000"/>
                        <a:buFont typeface="Wingdings" panose="05000000000000000000" pitchFamily="2" charset="2"/>
                        <a:buChar char="l"/>
                        <a:defRPr sz="2600" b="0" i="0" u="none" kern="1200" baseline="0">
                          <a:solidFill>
                            <a:schemeClr val="tx1"/>
                          </a:solidFill>
                          <a:latin typeface="Arial" panose="020B0604020202020204" pitchFamily="34" charset="0"/>
                        </a:defRPr>
                      </a:lvl1pPr>
                      <a:lvl2pPr marL="692150" lvl="1" indent="-347345" algn="l">
                        <a:buClr>
                          <a:schemeClr val="accent2"/>
                        </a:buClr>
                        <a:defRPr sz="2200" kern="1200"/>
                      </a:lvl2pPr>
                      <a:lvl3pPr marL="987425" lvl="2" indent="-293370" algn="l">
                        <a:buClr>
                          <a:schemeClr val="accent1"/>
                        </a:buClr>
                        <a:defRPr sz="2100" kern="1200"/>
                      </a:lvl3pPr>
                      <a:lvl4pPr marL="1281430" lvl="3" indent="-292100" algn="l">
                        <a:buClr>
                          <a:schemeClr val="tx2"/>
                        </a:buClr>
                        <a:defRPr sz="1800" kern="1200"/>
                      </a:lvl4pPr>
                      <a:lvl5pPr marL="1598930" lvl="4" indent="-316230" algn="l">
                        <a:buClr>
                          <a:schemeClr val="folHlink"/>
                        </a:buClr>
                        <a:defRPr sz="1800" kern="1200"/>
                      </a:lvl5pPr>
                    </a:lstStyle>
                    <a:p>
                      <a:pPr marL="0" lvl="0" indent="0" algn="ctr">
                        <a:spcBef>
                          <a:spcPct val="0"/>
                        </a:spcBef>
                        <a:buNone/>
                      </a:pPr>
                      <a:r>
                        <a:rPr lang="zh-CN" altLang="en-US" sz="3000" b="1">
                          <a:solidFill>
                            <a:srgbClr val="000000"/>
                          </a:solidFill>
                          <a:latin typeface="黑体" panose="02010609060101010101" pitchFamily="49" charset="-122"/>
                          <a:ea typeface="黑体" panose="02010609060101010101" pitchFamily="49" charset="-122"/>
                        </a:rPr>
                        <a:t>卡特莱特</a:t>
                      </a:r>
                      <a:endParaRPr lang="zh-CN" altLang="en-US" sz="3000" b="1">
                        <a:solidFill>
                          <a:srgbClr val="000000"/>
                        </a:solidFill>
                        <a:latin typeface="黑体" panose="02010609060101010101" pitchFamily="49" charset="-122"/>
                        <a:ea typeface="黑体" panose="02010609060101010101" pitchFamily="49" charset="-122"/>
                      </a:endParaRPr>
                    </a:p>
                  </a:txBody>
                  <a:tcPr marL="90000" marR="90000" marT="90007" marB="90007"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3F9FA">
                        <a:alpha val="100000"/>
                      </a:srgbClr>
                    </a:solidFill>
                  </a:tcPr>
                </a:tc>
              </a:tr>
            </a:tbl>
          </a:graphicData>
        </a:graphic>
      </p:graphicFrame>
      <p:sp>
        <p:nvSpPr>
          <p:cNvPr id="31780" name="文本框 13347"/>
          <p:cNvSpPr txBox="1"/>
          <p:nvPr/>
        </p:nvSpPr>
        <p:spPr>
          <a:xfrm>
            <a:off x="2195513" y="1268413"/>
            <a:ext cx="5113337" cy="64135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50000"/>
              </a:spcBef>
              <a:buNone/>
            </a:pPr>
            <a:r>
              <a:rPr lang="zh-CN" altLang="en-US" sz="3600" b="1" dirty="0"/>
              <a:t>纺织领域的主要发明</a:t>
            </a:r>
            <a:endParaRPr lang="zh-CN" altLang="en-US" sz="3600" b="1" dirty="0"/>
          </a:p>
        </p:txBody>
      </p:sp>
      <p:sp>
        <p:nvSpPr>
          <p:cNvPr id="31781" name="矩形 13348"/>
          <p:cNvSpPr>
            <a:spLocks noTextEdit="1"/>
          </p:cNvSpPr>
          <p:nvPr/>
        </p:nvSpPr>
        <p:spPr>
          <a:xfrm>
            <a:off x="1836738" y="2060575"/>
            <a:ext cx="1150937" cy="700088"/>
          </a:xfrm>
          <a:prstGeom prst="rect">
            <a:avLst/>
          </a:prstGeom>
        </p:spPr>
        <p:txBody>
          <a:bodyPr wrap="none" fromWordArt="1">
            <a:prstTxWarp prst="textCascadeUp">
              <a:avLst>
                <a:gd name="adj" fmla="val 100000"/>
              </a:avLst>
            </a:prstTxWarp>
            <a:normAutofit/>
            <a:scene3d>
              <a:camera prst="legacyPerspectiveFront">
                <a:rot lat="20520000" lon="1080000" rev="0"/>
              </a:camera>
              <a:lightRig rig="legacyHarsh2" dir="b"/>
            </a:scene3d>
            <a:sp3d extrusionH="430200" prstMaterial="legacyMatte">
              <a:extrusionClr>
                <a:srgbClr val="FF6600"/>
              </a:extrusionClr>
            </a:sp3d>
          </a:bodyPr>
          <a:p>
            <a:pPr algn="ctr" eaLnBrk="0" hangingPunct="0"/>
            <a:r>
              <a:rPr lang="zh-CN" altLang="en-US" sz="3600" b="1">
                <a:gradFill rotWithShape="1">
                  <a:gsLst>
                    <a:gs pos="0">
                      <a:srgbClr val="FFE701"/>
                    </a:gs>
                    <a:gs pos="100000">
                      <a:srgbClr val="FE3E02"/>
                    </a:gs>
                  </a:gsLst>
                  <a:lin ang="5400000" scaled="1"/>
                  <a:tileRect/>
                </a:gradFill>
                <a:latin typeface="宋体" panose="02010600030101010101" pitchFamily="2" charset="-122"/>
                <a:ea typeface="宋体" panose="02010600030101010101" pitchFamily="2" charset="-122"/>
              </a:rPr>
              <a:t>动力</a:t>
            </a:r>
            <a:endParaRPr lang="zh-CN" altLang="en-US" sz="3600" b="1">
              <a:gradFill rotWithShape="1">
                <a:gsLst>
                  <a:gs pos="0">
                    <a:srgbClr val="FFE701"/>
                  </a:gs>
                  <a:gs pos="100000">
                    <a:srgbClr val="FE3E02"/>
                  </a:gs>
                </a:gsLst>
                <a:lin ang="5400000" scaled="1"/>
                <a:tileRect/>
              </a:gradFill>
              <a:latin typeface="宋体" panose="02010600030101010101" pitchFamily="2" charset="-122"/>
              <a:ea typeface="宋体" panose="02010600030101010101" pitchFamily="2" charset="-122"/>
            </a:endParaRPr>
          </a:p>
        </p:txBody>
      </p:sp>
      <p:sp>
        <p:nvSpPr>
          <p:cNvPr id="31782" name="文本框 13349"/>
          <p:cNvSpPr txBox="1"/>
          <p:nvPr/>
        </p:nvSpPr>
        <p:spPr>
          <a:xfrm>
            <a:off x="3205163" y="1506538"/>
            <a:ext cx="5508625" cy="1778000"/>
          </a:xfrm>
          <a:prstGeom prst="rect">
            <a:avLst/>
          </a:prstGeom>
          <a:solidFill>
            <a:schemeClr val="bg1"/>
          </a:solidFill>
          <a:ln w="38100" cap="flat" cmpd="sng">
            <a:pattFill prst="lgCheck">
              <a:fgClr>
                <a:srgbClr val="0066FF"/>
              </a:fgClr>
              <a:bgClr>
                <a:srgbClr val="FFFFFF"/>
              </a:bgClr>
            </a:patt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3600" b="1" dirty="0">
                <a:latin typeface="Times New Roman" panose="02020603050405020304" pitchFamily="18" charset="0"/>
                <a:ea typeface="黑体" panose="02010609060101010101" pitchFamily="49" charset="-122"/>
              </a:rPr>
              <a:t>寻找</a:t>
            </a:r>
            <a:r>
              <a:rPr lang="zh-CN" altLang="en-US" sz="3600" b="1" dirty="0">
                <a:solidFill>
                  <a:srgbClr val="FF0000"/>
                </a:solidFill>
                <a:latin typeface="黑体" panose="02010609060101010101" pitchFamily="49" charset="-122"/>
                <a:ea typeface="黑体" panose="02010609060101010101" pitchFamily="49" charset="-122"/>
              </a:rPr>
              <a:t>更强大、更持久、更稳定</a:t>
            </a:r>
            <a:r>
              <a:rPr lang="zh-CN" altLang="en-US" sz="3600" b="1" dirty="0">
                <a:latin typeface="黑体" panose="02010609060101010101" pitchFamily="49" charset="-122"/>
                <a:ea typeface="黑体" panose="02010609060101010101" pitchFamily="49" charset="-122"/>
              </a:rPr>
              <a:t>，能在</a:t>
            </a:r>
            <a:r>
              <a:rPr lang="zh-CN" altLang="en-US" sz="3600" b="1" dirty="0">
                <a:solidFill>
                  <a:srgbClr val="FF0000"/>
                </a:solidFill>
                <a:latin typeface="黑体" panose="02010609060101010101" pitchFamily="49" charset="-122"/>
                <a:ea typeface="黑体" panose="02010609060101010101" pitchFamily="49" charset="-122"/>
              </a:rPr>
              <a:t>任何地方、任何季节</a:t>
            </a:r>
            <a:r>
              <a:rPr lang="zh-CN" altLang="en-US" sz="3600" b="1" dirty="0">
                <a:latin typeface="黑体" panose="02010609060101010101" pitchFamily="49" charset="-122"/>
                <a:ea typeface="黑体" panose="02010609060101010101" pitchFamily="49" charset="-122"/>
              </a:rPr>
              <a:t>使用的动力机械</a:t>
            </a:r>
            <a:endParaRPr lang="zh-CN" altLang="en-US" sz="3600" b="1" dirty="0">
              <a:latin typeface="黑体" panose="02010609060101010101" pitchFamily="49" charset="-122"/>
              <a:ea typeface="黑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1781"/>
                                        </p:tgtEl>
                                        <p:attrNameLst>
                                          <p:attrName>style.visibility</p:attrName>
                                        </p:attrNameLst>
                                      </p:cBhvr>
                                      <p:to>
                                        <p:strVal val="visible"/>
                                      </p:to>
                                    </p:set>
                                    <p:anim calcmode="lin" valueType="num">
                                      <p:cBhvr>
                                        <p:cTn id="7" dur="1000" fill="hold"/>
                                        <p:tgtEl>
                                          <p:spTgt spid="31781"/>
                                        </p:tgtEl>
                                        <p:attrNameLst>
                                          <p:attrName>ppt_w</p:attrName>
                                        </p:attrNameLst>
                                      </p:cBhvr>
                                      <p:tavLst>
                                        <p:tav tm="0">
                                          <p:val>
                                            <p:strVal val="#ppt_w+.3"/>
                                          </p:val>
                                        </p:tav>
                                        <p:tav tm="100000">
                                          <p:val>
                                            <p:strVal val="#ppt_w"/>
                                          </p:val>
                                        </p:tav>
                                      </p:tavLst>
                                    </p:anim>
                                    <p:anim calcmode="lin" valueType="num">
                                      <p:cBhvr>
                                        <p:cTn id="8" dur="1000" fill="hold"/>
                                        <p:tgtEl>
                                          <p:spTgt spid="31781"/>
                                        </p:tgtEl>
                                        <p:attrNameLst>
                                          <p:attrName>ppt_h</p:attrName>
                                        </p:attrNameLst>
                                      </p:cBhvr>
                                      <p:tavLst>
                                        <p:tav tm="0">
                                          <p:val>
                                            <p:strVal val="#ppt_h"/>
                                          </p:val>
                                        </p:tav>
                                        <p:tav tm="100000">
                                          <p:val>
                                            <p:strVal val="#ppt_h"/>
                                          </p:val>
                                        </p:tav>
                                      </p:tavLst>
                                    </p:anim>
                                    <p:animEffect transition="in" filter="fade">
                                      <p:cBhvr>
                                        <p:cTn id="9" dur="1000"/>
                                        <p:tgtEl>
                                          <p:spTgt spid="3178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31782"/>
                                        </p:tgtEl>
                                        <p:attrNameLst>
                                          <p:attrName>style.visibility</p:attrName>
                                        </p:attrNameLst>
                                      </p:cBhvr>
                                      <p:to>
                                        <p:strVal val="visible"/>
                                      </p:to>
                                    </p:set>
                                    <p:animEffect transition="in" filter="wipe(up)">
                                      <p:cBhvr>
                                        <p:cTn id="14" dur="500"/>
                                        <p:tgtEl>
                                          <p:spTgt spid="317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82"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 name="Picture 6"/>
          <p:cNvPicPr>
            <a:picLocks noChangeAspect="1"/>
          </p:cNvPicPr>
          <p:nvPr/>
        </p:nvPicPr>
        <p:blipFill>
          <a:blip r:embed="rId1"/>
          <a:srcRect l="24219" t="20833" r="28125" b="16667"/>
          <a:stretch>
            <a:fillRect/>
          </a:stretch>
        </p:blipFill>
        <p:spPr>
          <a:xfrm>
            <a:off x="5410200" y="1219200"/>
            <a:ext cx="3429000" cy="3429000"/>
          </a:xfrm>
          <a:prstGeom prst="rect">
            <a:avLst/>
          </a:prstGeom>
          <a:noFill/>
          <a:ln w="9525">
            <a:noFill/>
          </a:ln>
        </p:spPr>
      </p:pic>
      <p:grpSp>
        <p:nvGrpSpPr>
          <p:cNvPr id="2" name="Group 2"/>
          <p:cNvGrpSpPr/>
          <p:nvPr/>
        </p:nvGrpSpPr>
        <p:grpSpPr>
          <a:xfrm>
            <a:off x="0" y="152400"/>
            <a:ext cx="4284663" cy="793750"/>
            <a:chOff x="249" y="195"/>
            <a:chExt cx="3221" cy="518"/>
          </a:xfrm>
        </p:grpSpPr>
        <p:sp>
          <p:nvSpPr>
            <p:cNvPr id="32775" name="AutoShape 3"/>
            <p:cNvSpPr/>
            <p:nvPr/>
          </p:nvSpPr>
          <p:spPr>
            <a:xfrm>
              <a:off x="249" y="214"/>
              <a:ext cx="3221" cy="499"/>
            </a:xfrm>
            <a:prstGeom prst="flowChartAlternateProcess">
              <a:avLst/>
            </a:prstGeom>
            <a:gradFill rotWithShape="1">
              <a:gsLst>
                <a:gs pos="0">
                  <a:srgbClr val="CCFFFF">
                    <a:alpha val="82999"/>
                  </a:srgbClr>
                </a:gs>
                <a:gs pos="100000">
                  <a:srgbClr val="00FFFF">
                    <a:alpha val="82999"/>
                  </a:srgbClr>
                </a:gs>
              </a:gsLst>
              <a:lin ang="5400000" scaled="1"/>
              <a:tileRect/>
            </a:gradFill>
            <a:ln w="9525" cap="flat" cmpd="sng">
              <a:solidFill>
                <a:srgbClr val="00FFFF"/>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4400" b="1" dirty="0">
                  <a:solidFill>
                    <a:srgbClr val="FF0000"/>
                  </a:solidFill>
                  <a:latin typeface="黑体" panose="02010609060101010101" pitchFamily="49" charset="-122"/>
                  <a:ea typeface="黑体" panose="02010609060101010101" pitchFamily="49" charset="-122"/>
                </a:rPr>
                <a:t>瓦特改良蒸汽机</a:t>
              </a:r>
              <a:endParaRPr lang="zh-CN" altLang="en-US" sz="4400" b="1" dirty="0">
                <a:solidFill>
                  <a:srgbClr val="FF0000"/>
                </a:solidFill>
                <a:latin typeface="黑体" panose="02010609060101010101" pitchFamily="49" charset="-122"/>
                <a:ea typeface="黑体" panose="02010609060101010101" pitchFamily="49" charset="-122"/>
              </a:endParaRPr>
            </a:p>
            <a:p>
              <a:pPr marL="0" lvl="0" indent="0" eaLnBrk="1" hangingPunct="1">
                <a:spcBef>
                  <a:spcPct val="0"/>
                </a:spcBef>
                <a:buNone/>
              </a:pPr>
              <a:endParaRPr lang="zh-CN" altLang="en-US" sz="1800" dirty="0"/>
            </a:p>
          </p:txBody>
        </p:sp>
        <p:sp>
          <p:nvSpPr>
            <p:cNvPr id="32776" name="WordArt 4"/>
            <p:cNvSpPr>
              <a:spLocks noTextEdit="1"/>
            </p:cNvSpPr>
            <p:nvPr/>
          </p:nvSpPr>
          <p:spPr>
            <a:xfrm>
              <a:off x="295" y="195"/>
              <a:ext cx="3039" cy="453"/>
            </a:xfrm>
            <a:prstGeom prst="rect">
              <a:avLst/>
            </a:prstGeom>
          </p:spPr>
          <p:txBody>
            <a:bodyPr wrap="none" fromWordArt="1">
              <a:prstTxWarp prst="textPlain">
                <a:avLst>
                  <a:gd name="adj" fmla="val 50000"/>
                </a:avLst>
              </a:prstTxWarp>
              <a:normAutofit/>
            </a:bodyPr>
            <a:p>
              <a:pPr algn="ctr"/>
              <a:endParaRPr lang="zh-CN" altLang="en-US" sz="5400" b="1">
                <a:gradFill rotWithShape="1">
                  <a:gsLst>
                    <a:gs pos="0">
                      <a:srgbClr val="FF6600"/>
                    </a:gs>
                    <a:gs pos="100000">
                      <a:srgbClr val="993300"/>
                    </a:gs>
                  </a:gsLst>
                  <a:lin ang="5400000" scaled="1"/>
                  <a:tileRect/>
                </a:gradFill>
                <a:effectLst>
                  <a:outerShdw dist="35921" dir="2699999" algn="ctr" rotWithShape="0">
                    <a:srgbClr val="C0C0C0">
                      <a:alpha val="79999"/>
                    </a:srgbClr>
                  </a:outerShdw>
                </a:effectLst>
                <a:latin typeface="黑体" panose="02010609060101010101" pitchFamily="49" charset="-122"/>
                <a:ea typeface="黑体" panose="02010609060101010101" pitchFamily="49" charset="-122"/>
              </a:endParaRPr>
            </a:p>
          </p:txBody>
        </p:sp>
      </p:grpSp>
      <p:pic>
        <p:nvPicPr>
          <p:cNvPr id="32772" name="Picture 3" descr="瓦特"/>
          <p:cNvPicPr>
            <a:picLocks noChangeAspect="1"/>
          </p:cNvPicPr>
          <p:nvPr/>
        </p:nvPicPr>
        <p:blipFill>
          <a:blip r:embed="rId2"/>
          <a:stretch>
            <a:fillRect/>
          </a:stretch>
        </p:blipFill>
        <p:spPr>
          <a:xfrm>
            <a:off x="381000" y="1219200"/>
            <a:ext cx="3240088" cy="3657600"/>
          </a:xfrm>
          <a:prstGeom prst="rect">
            <a:avLst/>
          </a:prstGeom>
          <a:noFill/>
          <a:ln w="9525">
            <a:noFill/>
          </a:ln>
        </p:spPr>
      </p:pic>
      <p:sp>
        <p:nvSpPr>
          <p:cNvPr id="8" name="AutoShape 3"/>
          <p:cNvSpPr/>
          <p:nvPr/>
        </p:nvSpPr>
        <p:spPr>
          <a:xfrm>
            <a:off x="3810000" y="2971800"/>
            <a:ext cx="1524000" cy="1135063"/>
          </a:xfrm>
          <a:prstGeom prst="rightArrow">
            <a:avLst>
              <a:gd name="adj1" fmla="val 50000"/>
              <a:gd name="adj2" fmla="val 25156"/>
            </a:avLst>
          </a:prstGeom>
          <a:solidFill>
            <a:schemeClr val="accent1"/>
          </a:solidFill>
          <a:ln w="9525" cap="flat" cmpd="sng">
            <a:solidFill>
              <a:srgbClr val="FF0000"/>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p>
        </p:txBody>
      </p:sp>
      <p:sp>
        <p:nvSpPr>
          <p:cNvPr id="9" name="Text Box 4"/>
          <p:cNvSpPr txBox="1">
            <a:spLocks noChangeArrowheads="1"/>
          </p:cNvSpPr>
          <p:nvPr/>
        </p:nvSpPr>
        <p:spPr bwMode="auto">
          <a:xfrm>
            <a:off x="3733800" y="2209800"/>
            <a:ext cx="1990725" cy="823913"/>
          </a:xfrm>
          <a:prstGeom prst="rect">
            <a:avLst/>
          </a:prstGeom>
          <a:noFill/>
          <a:ln w="9525">
            <a:noFill/>
            <a:miter lim="800000"/>
          </a:ln>
          <a:effectLst/>
        </p:spPr>
        <p:txBody>
          <a:bodyPr>
            <a:spAutoFit/>
          </a:bodyPr>
          <a:lstStyle/>
          <a:p>
            <a:pPr marR="0" defTabSz="914400">
              <a:spcBef>
                <a:spcPct val="50000"/>
              </a:spcBef>
              <a:buClrTx/>
              <a:buSzTx/>
              <a:buFontTx/>
              <a:buNone/>
              <a:defRPr/>
            </a:pPr>
            <a:r>
              <a:rPr kumimoji="0" lang="zh-CN" altLang="en-US" sz="4800" b="1" kern="1200" cap="none" spc="0" normalizeH="0" baseline="0" noProof="0" dirty="0">
                <a:effectLst>
                  <a:outerShdw blurRad="38100" dist="38100" dir="2700000" algn="tl">
                    <a:srgbClr val="C0C0C0"/>
                  </a:outerShdw>
                </a:effectLst>
                <a:latin typeface="Arial" panose="020B0604020202020204" pitchFamily="34" charset="0"/>
                <a:ea typeface="黑体" panose="02010609060101010101" pitchFamily="49" charset="-122"/>
                <a:cs typeface="+mn-cs"/>
                <a:hlinkClick r:id="rId3" action="ppaction://hlinkfile"/>
              </a:rPr>
              <a:t>改良</a:t>
            </a:r>
            <a:endParaRPr kumimoji="0" lang="zh-CN" altLang="en-US" sz="4800" b="1" kern="1200" cap="none" spc="0" normalizeH="0" baseline="0" noProof="0" dirty="0">
              <a:effectLst>
                <a:outerShdw blurRad="38100" dist="38100" dir="2700000" algn="tl">
                  <a:srgbClr val="C0C0C0"/>
                </a:outerShdw>
              </a:effectLst>
              <a:latin typeface="Arial" panose="020B0604020202020204" pitchFamily="34" charset="0"/>
              <a:ea typeface="黑体" panose="02010609060101010101" pitchFamily="49"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par>
                                <p:cTn id="16" presetID="3" presetClass="entr" presetSubtype="1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linds(horizont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4" name="WordArt 3"/>
          <p:cNvSpPr>
            <a:spLocks noTextEdit="1"/>
          </p:cNvSpPr>
          <p:nvPr/>
        </p:nvSpPr>
        <p:spPr>
          <a:xfrm>
            <a:off x="0" y="0"/>
            <a:ext cx="4191000" cy="1066800"/>
          </a:xfrm>
          <a:prstGeom prst="rect">
            <a:avLst/>
          </a:prstGeom>
        </p:spPr>
        <p:txBody>
          <a:bodyPr wrap="none" fromWordArt="1">
            <a:prstTxWarp prst="textCascadeUp">
              <a:avLst>
                <a:gd name="adj" fmla="val 44444"/>
              </a:avLst>
            </a:prstTxWarp>
            <a:normAutofit/>
            <a:scene3d>
              <a:camera prst="legacyPerspectiveFront">
                <a:rot lat="20520000" lon="1080000" rev="0"/>
              </a:camera>
              <a:lightRig rig="legacyFlat3" dir="r"/>
            </a:scene3d>
            <a:sp3d extrusionH="430200" prstMaterial="legacyMatte">
              <a:extrusionClr>
                <a:srgbClr val="FF6600"/>
              </a:extrusionClr>
            </a:sp3d>
          </a:bodyPr>
          <a:p>
            <a:pPr algn="ctr" eaLnBrk="0" hangingPunct="0"/>
            <a:endParaRPr lang="zh-CN" altLang="en-US" sz="6600" b="1">
              <a:gradFill rotWithShape="1">
                <a:gsLst>
                  <a:gs pos="0">
                    <a:srgbClr val="FFE701"/>
                  </a:gs>
                  <a:gs pos="100000">
                    <a:srgbClr val="FE3E02"/>
                  </a:gs>
                </a:gsLst>
                <a:lin ang="5400000" scaled="1"/>
                <a:tileRect/>
              </a:gradFill>
              <a:latin typeface="宋体" panose="02010600030101010101" pitchFamily="2" charset="-122"/>
              <a:ea typeface="宋体" panose="02010600030101010101" pitchFamily="2" charset="-122"/>
            </a:endParaRPr>
          </a:p>
        </p:txBody>
      </p:sp>
      <p:sp>
        <p:nvSpPr>
          <p:cNvPr id="33795" name="WordArt 5"/>
          <p:cNvSpPr>
            <a:spLocks noTextEdit="1"/>
          </p:cNvSpPr>
          <p:nvPr/>
        </p:nvSpPr>
        <p:spPr>
          <a:xfrm>
            <a:off x="0" y="0"/>
            <a:ext cx="2339975" cy="990600"/>
          </a:xfrm>
          <a:prstGeom prst="rect">
            <a:avLst/>
          </a:prstGeom>
        </p:spPr>
        <p:txBody>
          <a:bodyPr wrap="none" fromWordArt="1">
            <a:prstTxWarp prst="textPlain">
              <a:avLst>
                <a:gd name="adj" fmla="val 50000"/>
              </a:avLst>
            </a:prstTxWarp>
            <a:normAutofit/>
            <a:scene3d>
              <a:camera prst="legacyPerspectiveFront">
                <a:rot lat="20520000" lon="1080000" rev="0"/>
              </a:camera>
              <a:lightRig rig="legacyHarsh2" dir="b"/>
            </a:scene3d>
            <a:sp3d extrusionH="430200" prstMaterial="legacyMatte">
              <a:extrusionClr>
                <a:srgbClr val="FF6600"/>
              </a:extrusionClr>
            </a:sp3d>
          </a:bodyPr>
          <a:p>
            <a:pPr algn="ctr" eaLnBrk="0" hangingPunct="0"/>
            <a:r>
              <a:rPr lang="zh-CN" altLang="en-US" sz="3600">
                <a:gradFill rotWithShape="1">
                  <a:gsLst>
                    <a:gs pos="0">
                      <a:srgbClr val="FFE701"/>
                    </a:gs>
                    <a:gs pos="100000">
                      <a:srgbClr val="FE3E02"/>
                    </a:gs>
                  </a:gsLst>
                  <a:lin ang="5400000" scaled="1"/>
                  <a:tileRect/>
                </a:gradFill>
                <a:latin typeface="黑体" panose="02010609060101010101" pitchFamily="49" charset="-122"/>
                <a:ea typeface="黑体" panose="02010609060101010101" pitchFamily="49" charset="-122"/>
              </a:rPr>
              <a:t>问题探究</a:t>
            </a:r>
            <a:endParaRPr lang="zh-CN" altLang="en-US" sz="3600">
              <a:gradFill rotWithShape="1">
                <a:gsLst>
                  <a:gs pos="0">
                    <a:srgbClr val="FFE701"/>
                  </a:gs>
                  <a:gs pos="100000">
                    <a:srgbClr val="FE3E02"/>
                  </a:gs>
                </a:gsLst>
                <a:lin ang="5400000" scaled="1"/>
                <a:tileRect/>
              </a:gradFill>
              <a:latin typeface="黑体" panose="02010609060101010101" pitchFamily="49" charset="-122"/>
              <a:ea typeface="黑体" panose="02010609060101010101" pitchFamily="49" charset="-122"/>
            </a:endParaRPr>
          </a:p>
        </p:txBody>
      </p:sp>
      <p:sp>
        <p:nvSpPr>
          <p:cNvPr id="33796" name="矩形 5"/>
          <p:cNvSpPr/>
          <p:nvPr/>
        </p:nvSpPr>
        <p:spPr>
          <a:xfrm>
            <a:off x="838200" y="1066800"/>
            <a:ext cx="8077200" cy="157003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4800" b="1" dirty="0">
                <a:latin typeface="黑体" panose="02010609060101010101" pitchFamily="49" charset="-122"/>
                <a:ea typeface="黑体" panose="02010609060101010101" pitchFamily="49" charset="-122"/>
              </a:rPr>
              <a:t>瓦特改良蒸汽机的作用是什么？</a:t>
            </a:r>
            <a:endParaRPr lang="zh-CN" altLang="en-US" sz="4800" dirty="0">
              <a:latin typeface="黑体" panose="02010609060101010101" pitchFamily="49" charset="-122"/>
              <a:ea typeface="黑体" panose="02010609060101010101" pitchFamily="49" charset="-122"/>
            </a:endParaRPr>
          </a:p>
        </p:txBody>
      </p:sp>
      <p:sp>
        <p:nvSpPr>
          <p:cNvPr id="39952" name="Rectangle 16"/>
          <p:cNvSpPr>
            <a:spLocks noChangeArrowheads="1"/>
          </p:cNvSpPr>
          <p:nvPr/>
        </p:nvSpPr>
        <p:spPr bwMode="auto">
          <a:xfrm>
            <a:off x="0" y="3505200"/>
            <a:ext cx="9144000" cy="2530475"/>
          </a:xfrm>
          <a:prstGeom prst="rect">
            <a:avLst/>
          </a:prstGeom>
          <a:gradFill rotWithShape="1">
            <a:gsLst>
              <a:gs pos="0">
                <a:schemeClr val="accent1"/>
              </a:gs>
              <a:gs pos="50000">
                <a:schemeClr val="bg1"/>
              </a:gs>
              <a:gs pos="100000">
                <a:schemeClr val="accent1"/>
              </a:gs>
            </a:gsLst>
            <a:lin ang="2700000" scaled="1"/>
          </a:gradFill>
          <a:ln w="9525">
            <a:noFill/>
            <a:miter lim="800000"/>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4400" b="1"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rPr>
              <a:t>       如果没有蒸汽机，就不会有像我们描述的那样大规模的工业扩展。</a:t>
            </a:r>
            <a:endParaRPr kumimoji="0" lang="en-US" altLang="zh-CN" sz="4400" b="1"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3600" b="1"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srgbClr val="990033"/>
                </a:solidFill>
                <a:effectLst/>
                <a:uLnTx/>
                <a:uFillTx/>
                <a:latin typeface="Arial" panose="020B0604020202020204" pitchFamily="34" charset="0"/>
                <a:ea typeface="宋体" panose="02010600030101010101" pitchFamily="2" charset="-122"/>
                <a:cs typeface="+mn-cs"/>
              </a:rPr>
              <a:t>          ——</a:t>
            </a:r>
            <a:r>
              <a:rPr kumimoji="0" lang="zh-CN" altLang="en-US" sz="3600" b="1" i="0" u="none" strike="noStrike" kern="1200" cap="none" spc="0" normalizeH="0" baseline="0" noProof="0" dirty="0">
                <a:ln>
                  <a:noFill/>
                </a:ln>
                <a:solidFill>
                  <a:srgbClr val="990033"/>
                </a:solidFill>
                <a:effectLst/>
                <a:uLnTx/>
                <a:uFillTx/>
                <a:latin typeface="Arial" panose="020B0604020202020204" pitchFamily="34" charset="0"/>
                <a:ea typeface="宋体" panose="02010600030101010101" pitchFamily="2" charset="-122"/>
                <a:cs typeface="+mn-cs"/>
              </a:rPr>
              <a:t>美</a:t>
            </a:r>
            <a:r>
              <a:rPr kumimoji="0" lang="en-US" altLang="zh-CN" sz="3600" b="1" i="0" u="none" strike="noStrike" kern="1200" cap="none" spc="0" normalizeH="0" baseline="0" noProof="0" dirty="0">
                <a:ln>
                  <a:noFill/>
                </a:ln>
                <a:solidFill>
                  <a:srgbClr val="990033"/>
                </a:solidFill>
                <a:effectLst/>
                <a:uLnTx/>
                <a:uFillTx/>
                <a:latin typeface="Arial" panose="020B0604020202020204" pitchFamily="34" charset="0"/>
                <a:ea typeface="宋体" panose="02010600030101010101" pitchFamily="2" charset="-122"/>
                <a:cs typeface="+mn-cs"/>
              </a:rPr>
              <a:t>.</a:t>
            </a:r>
            <a:r>
              <a:rPr kumimoji="0" lang="zh-CN" altLang="en-US" sz="3600" b="1" i="0" u="none" strike="noStrike" kern="1200" cap="none" spc="0" normalizeH="0" baseline="0" noProof="0" dirty="0">
                <a:ln>
                  <a:noFill/>
                </a:ln>
                <a:solidFill>
                  <a:srgbClr val="990033"/>
                </a:solidFill>
                <a:effectLst/>
                <a:uLnTx/>
                <a:uFillTx/>
                <a:latin typeface="Arial" panose="020B0604020202020204" pitchFamily="34" charset="0"/>
                <a:ea typeface="宋体" panose="02010600030101010101" pitchFamily="2" charset="-122"/>
                <a:cs typeface="+mn-cs"/>
              </a:rPr>
              <a:t>罗伯特</a:t>
            </a:r>
            <a:r>
              <a:rPr kumimoji="0" lang="en-US" altLang="zh-CN" sz="3600" b="1" i="0" u="none" strike="noStrike" kern="1200" cap="none" spc="0" normalizeH="0" baseline="0" noProof="0" dirty="0">
                <a:ln>
                  <a:noFill/>
                </a:ln>
                <a:solidFill>
                  <a:srgbClr val="990033"/>
                </a:solidFill>
                <a:effectLst/>
                <a:uLnTx/>
                <a:uFillTx/>
                <a:latin typeface="Arial" panose="020B0604020202020204" pitchFamily="34" charset="0"/>
                <a:ea typeface="宋体" panose="02010600030101010101" pitchFamily="2" charset="-122"/>
                <a:cs typeface="+mn-cs"/>
              </a:rPr>
              <a:t>.E.</a:t>
            </a:r>
            <a:r>
              <a:rPr kumimoji="0" lang="zh-CN" altLang="en-US" sz="3600" b="1" i="0" u="none" strike="noStrike" kern="1200" cap="none" spc="0" normalizeH="0" baseline="0" noProof="0" dirty="0">
                <a:ln>
                  <a:noFill/>
                </a:ln>
                <a:solidFill>
                  <a:srgbClr val="990033"/>
                </a:solidFill>
                <a:effectLst/>
                <a:uLnTx/>
                <a:uFillTx/>
                <a:latin typeface="Arial" panose="020B0604020202020204" pitchFamily="34" charset="0"/>
                <a:ea typeface="宋体" panose="02010600030101010101" pitchFamily="2" charset="-122"/>
                <a:cs typeface="+mn-cs"/>
              </a:rPr>
              <a:t>勒纳</a:t>
            </a:r>
            <a:r>
              <a:rPr kumimoji="0" lang="en-US" altLang="zh-CN" sz="3600" b="1" i="0" u="none" strike="noStrike" kern="1200" cap="none" spc="0" normalizeH="0" baseline="0" noProof="0" dirty="0">
                <a:ln>
                  <a:noFill/>
                </a:ln>
                <a:solidFill>
                  <a:srgbClr val="990033"/>
                </a:solidFill>
                <a:effectLst/>
                <a:uLnTx/>
                <a:uFillTx/>
                <a:latin typeface="Arial" panose="020B0604020202020204" pitchFamily="34" charset="0"/>
                <a:ea typeface="宋体" panose="02010600030101010101" pitchFamily="2" charset="-122"/>
                <a:cs typeface="+mn-cs"/>
              </a:rPr>
              <a:t>《</a:t>
            </a:r>
            <a:r>
              <a:rPr kumimoji="0" lang="zh-CN" altLang="en-US" sz="3600" b="1" i="0" u="none" strike="noStrike" kern="1200" cap="none" spc="0" normalizeH="0" baseline="0" noProof="0" dirty="0">
                <a:ln>
                  <a:noFill/>
                </a:ln>
                <a:solidFill>
                  <a:srgbClr val="990033"/>
                </a:solidFill>
                <a:effectLst/>
                <a:uLnTx/>
                <a:uFillTx/>
                <a:latin typeface="Arial" panose="020B0604020202020204" pitchFamily="34" charset="0"/>
                <a:ea typeface="宋体" panose="02010600030101010101" pitchFamily="2" charset="-122"/>
                <a:cs typeface="+mn-cs"/>
              </a:rPr>
              <a:t>西方文明史</a:t>
            </a:r>
            <a:r>
              <a:rPr kumimoji="0" lang="en-US" altLang="zh-CN" sz="3600" b="1" i="0" u="none" strike="noStrike" kern="1200" cap="none" spc="0" normalizeH="0" baseline="0" noProof="0" dirty="0">
                <a:ln>
                  <a:noFill/>
                </a:ln>
                <a:solidFill>
                  <a:srgbClr val="990033"/>
                </a:solidFill>
                <a:effectLst/>
                <a:uLnTx/>
                <a:uFillTx/>
                <a:latin typeface="Arial" panose="020B0604020202020204" pitchFamily="34" charset="0"/>
                <a:ea typeface="宋体" panose="02010600030101010101" pitchFamily="2" charset="-122"/>
                <a:cs typeface="+mn-cs"/>
              </a:rPr>
              <a:t>》</a:t>
            </a:r>
            <a:endParaRPr kumimoji="0" lang="zh-CN" altLang="en-US" sz="3600" b="1" i="0" u="none" strike="noStrike" kern="1200" cap="none" spc="0" normalizeH="0" baseline="0" noProof="0" dirty="0">
              <a:ln>
                <a:noFill/>
              </a:ln>
              <a:solidFill>
                <a:srgbClr val="990033"/>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9952"/>
                                        </p:tgtEl>
                                        <p:attrNameLst>
                                          <p:attrName>style.visibility</p:attrName>
                                        </p:attrNameLst>
                                      </p:cBhvr>
                                      <p:to>
                                        <p:strVal val="visible"/>
                                      </p:to>
                                    </p:set>
                                    <p:animEffect transition="in" filter="box(in)">
                                      <p:cBhvr>
                                        <p:cTn id="7" dur="500"/>
                                        <p:tgtEl>
                                          <p:spTgt spid="3995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9952">
                                            <p:txEl>
                                              <p:charRg st="0" end="37"/>
                                            </p:txEl>
                                          </p:spTgt>
                                        </p:tgtEl>
                                        <p:attrNameLst>
                                          <p:attrName>style.visibility</p:attrName>
                                        </p:attrNameLst>
                                      </p:cBhvr>
                                      <p:to>
                                        <p:strVal val="visible"/>
                                      </p:to>
                                    </p:set>
                                    <p:anim calcmode="lin" valueType="num">
                                      <p:cBhvr additive="base">
                                        <p:cTn id="12" dur="500" fill="hold"/>
                                        <p:tgtEl>
                                          <p:spTgt spid="39952">
                                            <p:txEl>
                                              <p:charRg st="0" end="37"/>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9952">
                                            <p:txEl>
                                              <p:charRg st="0" end="37"/>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9952">
                                            <p:txEl>
                                              <p:charRg st="38" end="68"/>
                                            </p:txEl>
                                          </p:spTgt>
                                        </p:tgtEl>
                                        <p:attrNameLst>
                                          <p:attrName>style.visibility</p:attrName>
                                        </p:attrNameLst>
                                      </p:cBhvr>
                                      <p:to>
                                        <p:strVal val="visible"/>
                                      </p:to>
                                    </p:set>
                                    <p:anim calcmode="lin" valueType="num">
                                      <p:cBhvr additive="base">
                                        <p:cTn id="16" dur="500" fill="hold"/>
                                        <p:tgtEl>
                                          <p:spTgt spid="39952">
                                            <p:txEl>
                                              <p:charRg st="38" end="68"/>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9952">
                                            <p:txEl>
                                              <p:charRg st="38" end="6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5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8" name="Text Box 2"/>
          <p:cNvSpPr txBox="1"/>
          <p:nvPr/>
        </p:nvSpPr>
        <p:spPr>
          <a:xfrm>
            <a:off x="971550" y="3141663"/>
            <a:ext cx="3905250" cy="13843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lnSpc>
                <a:spcPct val="80000"/>
              </a:lnSpc>
              <a:spcBef>
                <a:spcPct val="50000"/>
              </a:spcBef>
              <a:buNone/>
            </a:pPr>
            <a:r>
              <a:rPr lang="zh-CN" altLang="en-US" sz="4000" b="1" dirty="0">
                <a:solidFill>
                  <a:srgbClr val="000000"/>
                </a:solidFill>
                <a:latin typeface="宋体" panose="02010600030101010101" pitchFamily="2" charset="-122"/>
              </a:rPr>
              <a:t>人力、畜力</a:t>
            </a:r>
            <a:endParaRPr lang="zh-CN" altLang="en-US" sz="4000" b="1" dirty="0">
              <a:solidFill>
                <a:srgbClr val="000000"/>
              </a:solidFill>
              <a:latin typeface="宋体" panose="02010600030101010101" pitchFamily="2" charset="-122"/>
            </a:endParaRPr>
          </a:p>
          <a:p>
            <a:pPr marL="0" lvl="0" indent="0" eaLnBrk="1" hangingPunct="1">
              <a:lnSpc>
                <a:spcPct val="80000"/>
              </a:lnSpc>
              <a:spcBef>
                <a:spcPct val="50000"/>
              </a:spcBef>
              <a:buNone/>
            </a:pPr>
            <a:r>
              <a:rPr lang="zh-CN" altLang="en-US" sz="4000" b="1" dirty="0">
                <a:solidFill>
                  <a:srgbClr val="000000"/>
                </a:solidFill>
                <a:latin typeface="宋体" panose="02010600030101010101" pitchFamily="2" charset="-122"/>
              </a:rPr>
              <a:t>水力、风力</a:t>
            </a:r>
            <a:endParaRPr lang="zh-CN" altLang="en-US" sz="4000" b="1" dirty="0">
              <a:solidFill>
                <a:srgbClr val="000000"/>
              </a:solidFill>
              <a:latin typeface="宋体" panose="02010600030101010101" pitchFamily="2" charset="-122"/>
            </a:endParaRPr>
          </a:p>
        </p:txBody>
      </p:sp>
      <p:sp>
        <p:nvSpPr>
          <p:cNvPr id="24579" name="Text Box 3"/>
          <p:cNvSpPr txBox="1"/>
          <p:nvPr/>
        </p:nvSpPr>
        <p:spPr>
          <a:xfrm>
            <a:off x="5257800" y="3505200"/>
            <a:ext cx="2936875" cy="82391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50000"/>
              </a:spcBef>
              <a:buNone/>
            </a:pPr>
            <a:r>
              <a:rPr lang="zh-CN" altLang="en-US" sz="4800" b="1" dirty="0">
                <a:solidFill>
                  <a:srgbClr val="FF0000"/>
                </a:solidFill>
                <a:latin typeface="宋体" panose="02010600030101010101" pitchFamily="2" charset="-122"/>
              </a:rPr>
              <a:t>蒸汽动力</a:t>
            </a:r>
            <a:endParaRPr lang="zh-CN" altLang="en-US" sz="4800" b="1" dirty="0">
              <a:solidFill>
                <a:srgbClr val="FF0000"/>
              </a:solidFill>
              <a:latin typeface="宋体" panose="02010600030101010101" pitchFamily="2" charset="-122"/>
            </a:endParaRPr>
          </a:p>
        </p:txBody>
      </p:sp>
      <p:sp>
        <p:nvSpPr>
          <p:cNvPr id="34820" name="WordArt 4"/>
          <p:cNvSpPr>
            <a:spLocks noTextEdit="1"/>
          </p:cNvSpPr>
          <p:nvPr/>
        </p:nvSpPr>
        <p:spPr>
          <a:xfrm rot="-124631">
            <a:off x="2514600" y="133350"/>
            <a:ext cx="3732213" cy="1223963"/>
          </a:xfrm>
          <a:prstGeom prst="rect">
            <a:avLst/>
          </a:prstGeom>
        </p:spPr>
        <p:txBody>
          <a:bodyPr wrap="none" fromWordArt="1">
            <a:prstTxWarp prst="textWave1">
              <a:avLst>
                <a:gd name="adj1" fmla="val 13005"/>
                <a:gd name="adj2" fmla="val 0"/>
              </a:avLst>
            </a:prstTxWarp>
            <a:normAutofit/>
          </a:bodyPr>
          <a:p>
            <a:pPr algn="ctr" eaLnBrk="0" hangingPunct="0"/>
            <a:r>
              <a:rPr lang="zh-CN" altLang="en-US" sz="3600" b="1" spc="720">
                <a:ln w="6350" cap="flat" cmpd="sng">
                  <a:solidFill>
                    <a:srgbClr val="0000FF"/>
                  </a:solidFill>
                  <a:prstDash val="solid"/>
                  <a:headEnd type="none" w="med" len="med"/>
                  <a:tailEnd type="none" w="med" len="med"/>
                </a:ln>
                <a:solidFill>
                  <a:srgbClr val="FF0000"/>
                </a:solidFill>
                <a:effectLst>
                  <a:outerShdw dist="53882" dir="2699999" algn="ctr" rotWithShape="0">
                    <a:srgbClr val="C0C0C0">
                      <a:alpha val="78998"/>
                    </a:srgbClr>
                  </a:outerShdw>
                </a:effectLst>
                <a:latin typeface="宋体" panose="02010600030101010101" pitchFamily="2" charset="-122"/>
                <a:ea typeface="宋体" panose="02010600030101010101" pitchFamily="2" charset="-122"/>
              </a:rPr>
              <a:t>蒸汽时代</a:t>
            </a:r>
            <a:endParaRPr lang="zh-CN" altLang="en-US" sz="3600" b="1" spc="720">
              <a:ln w="6350" cap="flat" cmpd="sng">
                <a:solidFill>
                  <a:srgbClr val="0000FF"/>
                </a:solidFill>
                <a:prstDash val="solid"/>
                <a:headEnd type="none" w="med" len="med"/>
                <a:tailEnd type="none" w="med" len="med"/>
              </a:ln>
              <a:solidFill>
                <a:srgbClr val="FF0000"/>
              </a:solidFill>
              <a:effectLst>
                <a:outerShdw dist="53882" dir="2699999" algn="ctr" rotWithShape="0">
                  <a:srgbClr val="C0C0C0">
                    <a:alpha val="78998"/>
                  </a:srgbClr>
                </a:outerShdw>
              </a:effectLst>
              <a:latin typeface="宋体" panose="02010600030101010101" pitchFamily="2" charset="-122"/>
              <a:ea typeface="宋体" panose="02010600030101010101" pitchFamily="2" charset="-122"/>
            </a:endParaRPr>
          </a:p>
        </p:txBody>
      </p:sp>
      <p:sp>
        <p:nvSpPr>
          <p:cNvPr id="24581" name="Text Box 5"/>
          <p:cNvSpPr txBox="1"/>
          <p:nvPr/>
        </p:nvSpPr>
        <p:spPr>
          <a:xfrm>
            <a:off x="685800" y="5257800"/>
            <a:ext cx="2833688" cy="855663"/>
          </a:xfrm>
          <a:prstGeom prst="rect">
            <a:avLst/>
          </a:prstGeom>
          <a:noFill/>
          <a:ln w="31750" cap="flat" cmpd="sng">
            <a:solidFill>
              <a:srgbClr val="FF0000"/>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50000"/>
              </a:spcBef>
              <a:buNone/>
            </a:pPr>
            <a:r>
              <a:rPr lang="zh-CN" altLang="en-US" sz="4800" b="1" dirty="0">
                <a:solidFill>
                  <a:srgbClr val="000000"/>
                </a:solidFill>
                <a:latin typeface="宋体" panose="02010600030101010101" pitchFamily="2" charset="-122"/>
              </a:rPr>
              <a:t>手工工场</a:t>
            </a:r>
            <a:endParaRPr lang="zh-CN" altLang="en-US" sz="4800" b="1" dirty="0">
              <a:solidFill>
                <a:srgbClr val="000000"/>
              </a:solidFill>
              <a:latin typeface="宋体" panose="02010600030101010101" pitchFamily="2" charset="-122"/>
            </a:endParaRPr>
          </a:p>
        </p:txBody>
      </p:sp>
      <p:sp>
        <p:nvSpPr>
          <p:cNvPr id="24582" name="Text Box 6"/>
          <p:cNvSpPr txBox="1"/>
          <p:nvPr/>
        </p:nvSpPr>
        <p:spPr>
          <a:xfrm>
            <a:off x="5334000" y="5257800"/>
            <a:ext cx="2565400" cy="923925"/>
          </a:xfrm>
          <a:prstGeom prst="rect">
            <a:avLst/>
          </a:prstGeom>
          <a:noFill/>
          <a:ln w="31750" cap="flat" cmpd="sng">
            <a:solidFill>
              <a:srgbClr val="FF0000"/>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50000"/>
              </a:spcBef>
              <a:buNone/>
            </a:pPr>
            <a:r>
              <a:rPr lang="zh-CN" altLang="en-US" sz="5400" b="1" dirty="0">
                <a:solidFill>
                  <a:srgbClr val="0000FF"/>
                </a:solidFill>
                <a:latin typeface="宋体" panose="02010600030101010101" pitchFamily="2" charset="-122"/>
              </a:rPr>
              <a:t>大工厂</a:t>
            </a:r>
            <a:endParaRPr lang="zh-CN" altLang="en-US" sz="5400" b="1" dirty="0">
              <a:solidFill>
                <a:srgbClr val="0000FF"/>
              </a:solidFill>
              <a:latin typeface="宋体" panose="02010600030101010101" pitchFamily="2" charset="-122"/>
            </a:endParaRPr>
          </a:p>
        </p:txBody>
      </p:sp>
      <p:sp>
        <p:nvSpPr>
          <p:cNvPr id="24583" name="AutoShape 7"/>
          <p:cNvSpPr/>
          <p:nvPr/>
        </p:nvSpPr>
        <p:spPr>
          <a:xfrm>
            <a:off x="3657600" y="5562600"/>
            <a:ext cx="1584325" cy="360363"/>
          </a:xfrm>
          <a:prstGeom prst="rightArrow">
            <a:avLst>
              <a:gd name="adj1" fmla="val 50000"/>
              <a:gd name="adj2" fmla="val 109850"/>
            </a:avLst>
          </a:prstGeom>
          <a:solidFill>
            <a:srgbClr val="003366"/>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24584" name="Oval 8"/>
          <p:cNvSpPr/>
          <p:nvPr/>
        </p:nvSpPr>
        <p:spPr>
          <a:xfrm>
            <a:off x="0" y="2895600"/>
            <a:ext cx="8305800" cy="1828800"/>
          </a:xfrm>
          <a:prstGeom prst="ellipse">
            <a:avLst/>
          </a:prstGeom>
          <a:no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24585" name="Oval 9"/>
          <p:cNvSpPr/>
          <p:nvPr/>
        </p:nvSpPr>
        <p:spPr>
          <a:xfrm>
            <a:off x="0" y="4724400"/>
            <a:ext cx="8686800" cy="1981200"/>
          </a:xfrm>
          <a:prstGeom prst="ellipse">
            <a:avLst/>
          </a:prstGeom>
          <a:no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24586" name="Oval 10"/>
          <p:cNvSpPr/>
          <p:nvPr/>
        </p:nvSpPr>
        <p:spPr>
          <a:xfrm>
            <a:off x="1676400" y="0"/>
            <a:ext cx="5029200" cy="1728788"/>
          </a:xfrm>
          <a:prstGeom prst="ellipse">
            <a:avLst/>
          </a:prstGeom>
          <a:no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24587" name="AutoShape 11"/>
          <p:cNvSpPr/>
          <p:nvPr/>
        </p:nvSpPr>
        <p:spPr>
          <a:xfrm>
            <a:off x="3733800" y="3733800"/>
            <a:ext cx="1511300" cy="360363"/>
          </a:xfrm>
          <a:prstGeom prst="rightArrow">
            <a:avLst>
              <a:gd name="adj1" fmla="val 50000"/>
              <a:gd name="adj2" fmla="val 104787"/>
            </a:avLst>
          </a:prstGeom>
          <a:solidFill>
            <a:srgbClr val="003366"/>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34828" name="Text Box 13"/>
          <p:cNvSpPr txBox="1"/>
          <p:nvPr/>
        </p:nvSpPr>
        <p:spPr>
          <a:xfrm>
            <a:off x="3276600" y="1524000"/>
            <a:ext cx="2133600" cy="143192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sz="4400" b="1" dirty="0">
                <a:solidFill>
                  <a:srgbClr val="000000"/>
                </a:solidFill>
              </a:rPr>
              <a:t>蒸汽机的改良</a:t>
            </a:r>
            <a:endParaRPr lang="zh-CN" altLang="en-US" sz="4400" b="1" dirty="0">
              <a:solidFill>
                <a:srgbClr val="000000"/>
              </a:solidFill>
            </a:endParaRPr>
          </a:p>
        </p:txBody>
      </p:sp>
      <p:sp>
        <p:nvSpPr>
          <p:cNvPr id="34829" name="AutoShape 13"/>
          <p:cNvSpPr/>
          <p:nvPr/>
        </p:nvSpPr>
        <p:spPr>
          <a:xfrm rot="-9001101">
            <a:off x="5562600" y="1371600"/>
            <a:ext cx="733425" cy="1447800"/>
          </a:xfrm>
          <a:prstGeom prst="curvedRightArrow">
            <a:avLst>
              <a:gd name="adj1" fmla="val 39480"/>
              <a:gd name="adj2" fmla="val 78961"/>
              <a:gd name="adj3" fmla="val 33319"/>
            </a:avLst>
          </a:prstGeom>
          <a:solidFill>
            <a:schemeClr val="accent1"/>
          </a:solidFill>
          <a:ln w="9525" cap="flat" cmpd="sng">
            <a:solidFill>
              <a:schemeClr val="tx1"/>
            </a:solidFill>
            <a:prstDash val="solid"/>
            <a:miter/>
            <a:headEnd type="none" w="med" len="med"/>
            <a:tailEnd type="none" w="med" len="med"/>
          </a:ln>
        </p:spPr>
        <p:txBody>
          <a:bodyPr rot="10800000"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4400" b="1" dirty="0">
              <a:solidFill>
                <a:srgbClr val="000000"/>
              </a:solidFill>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4587"/>
                                        </p:tgtEl>
                                        <p:attrNameLst>
                                          <p:attrName>style.visibility</p:attrName>
                                        </p:attrNameLst>
                                      </p:cBhvr>
                                      <p:to>
                                        <p:strVal val="visible"/>
                                      </p:to>
                                    </p:set>
                                    <p:animEffect transition="in" filter="box(in)">
                                      <p:cBhvr>
                                        <p:cTn id="7" dur="500"/>
                                        <p:tgtEl>
                                          <p:spTgt spid="24587"/>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4584"/>
                                        </p:tgtEl>
                                        <p:attrNameLst>
                                          <p:attrName>style.visibility</p:attrName>
                                        </p:attrNameLst>
                                      </p:cBhvr>
                                      <p:to>
                                        <p:strVal val="visible"/>
                                      </p:to>
                                    </p:set>
                                    <p:animEffect transition="in" filter="box(in)">
                                      <p:cBhvr>
                                        <p:cTn id="10" dur="500"/>
                                        <p:tgtEl>
                                          <p:spTgt spid="24584"/>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24578"/>
                                        </p:tgtEl>
                                        <p:attrNameLst>
                                          <p:attrName>style.visibility</p:attrName>
                                        </p:attrNameLst>
                                      </p:cBhvr>
                                      <p:to>
                                        <p:strVal val="visible"/>
                                      </p:to>
                                    </p:set>
                                    <p:animEffect transition="in" filter="box(in)">
                                      <p:cBhvr>
                                        <p:cTn id="13" dur="500"/>
                                        <p:tgtEl>
                                          <p:spTgt spid="24578"/>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1" nodeType="clickEffect">
                                  <p:stCondLst>
                                    <p:cond delay="0"/>
                                  </p:stCondLst>
                                  <p:childTnLst>
                                    <p:set>
                                      <p:cBhvr>
                                        <p:cTn id="17" dur="1" fill="hold">
                                          <p:stCondLst>
                                            <p:cond delay="0"/>
                                          </p:stCondLst>
                                        </p:cTn>
                                        <p:tgtEl>
                                          <p:spTgt spid="24579"/>
                                        </p:tgtEl>
                                        <p:attrNameLst>
                                          <p:attrName>style.visibility</p:attrName>
                                        </p:attrNameLst>
                                      </p:cBhvr>
                                      <p:to>
                                        <p:strVal val="visible"/>
                                      </p:to>
                                    </p:set>
                                    <p:animEffect transition="in" filter="box(in)">
                                      <p:cBhvr>
                                        <p:cTn id="18" dur="500"/>
                                        <p:tgtEl>
                                          <p:spTgt spid="24579"/>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24579"/>
                                        </p:tgtEl>
                                        <p:attrNameLst>
                                          <p:attrName>style.visibility</p:attrName>
                                        </p:attrNameLst>
                                      </p:cBhvr>
                                      <p:to>
                                        <p:strVal val="visible"/>
                                      </p:to>
                                    </p:set>
                                    <p:animEffect transition="in" filter="box(in)">
                                      <p:cBhvr>
                                        <p:cTn id="21" dur="500"/>
                                        <p:tgtEl>
                                          <p:spTgt spid="24579"/>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24585"/>
                                        </p:tgtEl>
                                        <p:attrNameLst>
                                          <p:attrName>style.visibility</p:attrName>
                                        </p:attrNameLst>
                                      </p:cBhvr>
                                      <p:to>
                                        <p:strVal val="visible"/>
                                      </p:to>
                                    </p:set>
                                    <p:animEffect transition="in" filter="box(in)">
                                      <p:cBhvr>
                                        <p:cTn id="26" dur="500"/>
                                        <p:tgtEl>
                                          <p:spTgt spid="24585"/>
                                        </p:tgtEl>
                                      </p:cBhvr>
                                    </p:animEffect>
                                  </p:childTnLst>
                                </p:cTn>
                              </p:par>
                              <p:par>
                                <p:cTn id="27" presetID="4" presetClass="entr" presetSubtype="16" fill="hold" grpId="0" nodeType="withEffect">
                                  <p:stCondLst>
                                    <p:cond delay="0"/>
                                  </p:stCondLst>
                                  <p:childTnLst>
                                    <p:set>
                                      <p:cBhvr>
                                        <p:cTn id="28" dur="1" fill="hold">
                                          <p:stCondLst>
                                            <p:cond delay="0"/>
                                          </p:stCondLst>
                                        </p:cTn>
                                        <p:tgtEl>
                                          <p:spTgt spid="24581"/>
                                        </p:tgtEl>
                                        <p:attrNameLst>
                                          <p:attrName>style.visibility</p:attrName>
                                        </p:attrNameLst>
                                      </p:cBhvr>
                                      <p:to>
                                        <p:strVal val="visible"/>
                                      </p:to>
                                    </p:set>
                                    <p:animEffect transition="in" filter="box(in)">
                                      <p:cBhvr>
                                        <p:cTn id="29" dur="500"/>
                                        <p:tgtEl>
                                          <p:spTgt spid="24581"/>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24583"/>
                                        </p:tgtEl>
                                        <p:attrNameLst>
                                          <p:attrName>style.visibility</p:attrName>
                                        </p:attrNameLst>
                                      </p:cBhvr>
                                      <p:to>
                                        <p:strVal val="visible"/>
                                      </p:to>
                                    </p:set>
                                    <p:animEffect transition="in" filter="box(in)">
                                      <p:cBhvr>
                                        <p:cTn id="32" dur="500"/>
                                        <p:tgtEl>
                                          <p:spTgt spid="24583"/>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4582"/>
                                        </p:tgtEl>
                                        <p:attrNameLst>
                                          <p:attrName>style.visibility</p:attrName>
                                        </p:attrNameLst>
                                      </p:cBhvr>
                                      <p:to>
                                        <p:strVal val="visible"/>
                                      </p:to>
                                    </p:set>
                                    <p:animEffect transition="in" filter="box(in)">
                                      <p:cBhvr>
                                        <p:cTn id="37" dur="500"/>
                                        <p:tgtEl>
                                          <p:spTgt spid="24582"/>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4829"/>
                                        </p:tgtEl>
                                        <p:attrNameLst>
                                          <p:attrName>style.visibility</p:attrName>
                                        </p:attrNameLst>
                                      </p:cBhvr>
                                      <p:to>
                                        <p:strVal val="visible"/>
                                      </p:to>
                                    </p:set>
                                    <p:animEffect transition="in" filter="blinds(horizontal)">
                                      <p:cBhvr>
                                        <p:cTn id="42" dur="500"/>
                                        <p:tgtEl>
                                          <p:spTgt spid="34829"/>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24586"/>
                                        </p:tgtEl>
                                        <p:attrNameLst>
                                          <p:attrName>style.visibility</p:attrName>
                                        </p:attrNameLst>
                                      </p:cBhvr>
                                      <p:to>
                                        <p:strVal val="visible"/>
                                      </p:to>
                                    </p:set>
                                    <p:animEffect transition="in" filter="box(in)">
                                      <p:cBhvr>
                                        <p:cTn id="47" dur="500"/>
                                        <p:tgtEl>
                                          <p:spTgt spid="24586"/>
                                        </p:tgtEl>
                                      </p:cBhvr>
                                    </p:animEffect>
                                  </p:childTnLst>
                                </p:cTn>
                              </p:par>
                              <p:par>
                                <p:cTn id="48" presetID="4" presetClass="entr" presetSubtype="16" fill="hold" nodeType="withEffect">
                                  <p:stCondLst>
                                    <p:cond delay="0"/>
                                  </p:stCondLst>
                                  <p:childTnLst>
                                    <p:set>
                                      <p:cBhvr>
                                        <p:cTn id="49" dur="1" fill="hold">
                                          <p:stCondLst>
                                            <p:cond delay="0"/>
                                          </p:stCondLst>
                                        </p:cTn>
                                        <p:tgtEl>
                                          <p:spTgt spid="34820"/>
                                        </p:tgtEl>
                                        <p:attrNameLst>
                                          <p:attrName>style.visibility</p:attrName>
                                        </p:attrNameLst>
                                      </p:cBhvr>
                                      <p:to>
                                        <p:strVal val="visible"/>
                                      </p:to>
                                    </p:set>
                                    <p:animEffect transition="in" filter="box(in)">
                                      <p:cBhvr>
                                        <p:cTn id="50" dur="500"/>
                                        <p:tgtEl>
                                          <p:spTgt spid="34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P spid="24579" grpId="0"/>
      <p:bldP spid="24579" grpId="1"/>
      <p:bldP spid="24581" grpId="0" animBg="1"/>
      <p:bldP spid="24582" grpId="0" animBg="1"/>
      <p:bldP spid="24583" grpId="0" animBg="1"/>
      <p:bldP spid="24584" grpId="0" animBg="1"/>
      <p:bldP spid="24585" grpId="0" animBg="1"/>
      <p:bldP spid="24586" grpId="0" animBg="1"/>
      <p:bldP spid="24587" grpId="0" animBg="1"/>
      <p:bldP spid="348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5842" name="图片 18433" descr="小布朗"/>
          <p:cNvPicPr>
            <a:picLocks noChangeAspect="1"/>
          </p:cNvPicPr>
          <p:nvPr/>
        </p:nvPicPr>
        <p:blipFill>
          <a:blip r:embed="rId1"/>
          <a:stretch>
            <a:fillRect/>
          </a:stretch>
        </p:blipFill>
        <p:spPr>
          <a:xfrm>
            <a:off x="250825" y="-26987"/>
            <a:ext cx="1584325" cy="1562100"/>
          </a:xfrm>
          <a:prstGeom prst="rect">
            <a:avLst/>
          </a:prstGeom>
          <a:noFill/>
          <a:ln w="9525">
            <a:noFill/>
          </a:ln>
        </p:spPr>
      </p:pic>
      <p:sp>
        <p:nvSpPr>
          <p:cNvPr id="35843" name="Text Box 3"/>
          <p:cNvSpPr txBox="1"/>
          <p:nvPr/>
        </p:nvSpPr>
        <p:spPr>
          <a:xfrm>
            <a:off x="2659063" y="117475"/>
            <a:ext cx="3897312" cy="13239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en-US" altLang="zh-CN" b="1" dirty="0">
              <a:solidFill>
                <a:srgbClr val="0000FF"/>
              </a:solidFill>
              <a:latin typeface="Times New Roman" panose="02020603050405020304" pitchFamily="18" charset="0"/>
              <a:ea typeface="楷体_GB2312" panose="02010609030101010101" pitchFamily="49" charset="-122"/>
            </a:endParaRPr>
          </a:p>
          <a:p>
            <a:pPr marL="0" lvl="0" indent="0" algn="ctr" eaLnBrk="1" hangingPunct="1">
              <a:spcBef>
                <a:spcPct val="0"/>
              </a:spcBef>
              <a:buNone/>
            </a:pPr>
            <a:r>
              <a:rPr lang="zh-CN" altLang="en-US" sz="2400" b="1" i="1" dirty="0">
                <a:solidFill>
                  <a:srgbClr val="0000CC"/>
                </a:solidFill>
                <a:latin typeface="楷体_GB2312" panose="02010609030101010101" pitchFamily="49" charset="-122"/>
                <a:ea typeface="楷体_GB2312" panose="02010609030101010101" pitchFamily="49" charset="-122"/>
              </a:rPr>
              <a:t>约翰</a:t>
            </a:r>
            <a:r>
              <a:rPr lang="zh-CN" altLang="en-US" sz="2400" b="1" dirty="0">
                <a:solidFill>
                  <a:srgbClr val="0000FF"/>
                </a:solidFill>
                <a:latin typeface="Times New Roman" panose="02020603050405020304" pitchFamily="18" charset="0"/>
                <a:ea typeface="楷体_GB2312" panose="02010609030101010101" pitchFamily="49" charset="-122"/>
              </a:rPr>
              <a:t>家族的发展故事（三）</a:t>
            </a:r>
            <a:endParaRPr lang="zh-CN" altLang="en-US" sz="2400" b="1" dirty="0">
              <a:solidFill>
                <a:srgbClr val="0000FF"/>
              </a:solidFill>
              <a:latin typeface="Times New Roman" panose="02020603050405020304" pitchFamily="18" charset="0"/>
              <a:ea typeface="楷体_GB2312" panose="02010609030101010101" pitchFamily="49" charset="-122"/>
            </a:endParaRPr>
          </a:p>
          <a:p>
            <a:pPr marL="0" lvl="0" indent="0" algn="ctr" eaLnBrk="1" hangingPunct="1">
              <a:spcBef>
                <a:spcPct val="0"/>
              </a:spcBef>
              <a:buNone/>
            </a:pPr>
            <a:r>
              <a:rPr lang="zh-CN" altLang="en-US" sz="2400" b="1" dirty="0">
                <a:solidFill>
                  <a:srgbClr val="0000FF"/>
                </a:solidFill>
                <a:latin typeface="Times New Roman" panose="02020603050405020304" pitchFamily="18" charset="0"/>
                <a:ea typeface="楷体_GB2312" panose="02010609030101010101" pitchFamily="49" charset="-122"/>
                <a:sym typeface="Arial" panose="020B0604020202020204" pitchFamily="34" charset="0"/>
              </a:rPr>
              <a:t>18世纪80年代</a:t>
            </a:r>
            <a:endParaRPr lang="zh-CN" altLang="en-US" sz="2400" dirty="0"/>
          </a:p>
        </p:txBody>
      </p:sp>
      <p:sp>
        <p:nvSpPr>
          <p:cNvPr id="35844" name="文本框 18436"/>
          <p:cNvSpPr txBox="1"/>
          <p:nvPr/>
        </p:nvSpPr>
        <p:spPr>
          <a:xfrm>
            <a:off x="38100" y="1057275"/>
            <a:ext cx="9210675" cy="275431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2900" b="1" i="1" dirty="0">
                <a:solidFill>
                  <a:srgbClr val="0000CC"/>
                </a:solidFill>
                <a:latin typeface="楷体_GB2312" panose="02010609030101010101" pitchFamily="49" charset="-122"/>
                <a:ea typeface="楷体_GB2312" panose="02010609030101010101" pitchFamily="49" charset="-122"/>
              </a:rPr>
              <a:t>         </a:t>
            </a:r>
            <a:endParaRPr lang="en-US" altLang="zh-CN" sz="2900" b="1" i="1" dirty="0">
              <a:solidFill>
                <a:srgbClr val="0000CC"/>
              </a:solidFill>
              <a:latin typeface="楷体_GB2312" panose="02010609030101010101" pitchFamily="49" charset="-122"/>
              <a:ea typeface="楷体_GB2312" panose="02010609030101010101" pitchFamily="49" charset="-122"/>
            </a:endParaRPr>
          </a:p>
          <a:p>
            <a:pPr marL="0" lvl="0" indent="0" eaLnBrk="1" hangingPunct="1">
              <a:spcBef>
                <a:spcPct val="0"/>
              </a:spcBef>
              <a:buNone/>
            </a:pPr>
            <a:r>
              <a:rPr lang="zh-CN" altLang="en-US" sz="2400" b="1" i="1" dirty="0">
                <a:solidFill>
                  <a:srgbClr val="0000CC"/>
                </a:solidFill>
                <a:latin typeface="楷体_GB2312" panose="02010609030101010101" pitchFamily="49" charset="-122"/>
                <a:ea typeface="楷体_GB2312" panose="02010609030101010101" pitchFamily="49" charset="-122"/>
              </a:rPr>
              <a:t>小约翰：</a:t>
            </a:r>
            <a:r>
              <a:rPr lang="zh-CN" altLang="en-US" sz="2400" b="1" dirty="0">
                <a:latin typeface="楷体_GB2312" panose="02010609030101010101" pitchFamily="49" charset="-122"/>
                <a:ea typeface="楷体_GB2312" panose="02010609030101010101" pitchFamily="49" charset="-122"/>
              </a:rPr>
              <a:t>由于使用了瓦特蒸汽机，我们家的贝蕾棉纺厂搬离了河边，工厂的规模更大了。我的父亲约翰接管了工厂，可我父亲也出现了问题</a:t>
            </a:r>
            <a:r>
              <a:rPr lang="en-US" altLang="zh-CN" sz="2400" b="1" dirty="0">
                <a:latin typeface="楷体_GB2312" panose="02010609030101010101" pitchFamily="49" charset="-122"/>
                <a:ea typeface="楷体_GB2312" panose="02010609030101010101" pitchFamily="49" charset="-122"/>
              </a:rPr>
              <a:t>!</a:t>
            </a:r>
            <a:r>
              <a:rPr lang="zh-CN" altLang="en-US" sz="2400" b="1" dirty="0">
                <a:latin typeface="楷体_GB2312" panose="02010609030101010101" pitchFamily="49" charset="-122"/>
                <a:ea typeface="楷体_GB2312" panose="02010609030101010101" pitchFamily="49" charset="-122"/>
              </a:rPr>
              <a:t>那年，我父亲约翰接了许多海外客户的订单，我们家的工厂使用了瓦特的新的动力机器，生产的产品把整个仓库堆满了，可父亲却愁着怎么按时交货呢？如果是单靠马车、帆船运输，效率太慢，我父亲就要违约，那可赔惨了。幸好有个朋友给父亲支了招。</a:t>
            </a:r>
            <a:endParaRPr lang="zh-CN" altLang="en-US" sz="2400" dirty="0"/>
          </a:p>
        </p:txBody>
      </p:sp>
      <p:sp>
        <p:nvSpPr>
          <p:cNvPr id="18438" name="Text Box 3"/>
          <p:cNvSpPr txBox="1"/>
          <p:nvPr/>
        </p:nvSpPr>
        <p:spPr>
          <a:xfrm>
            <a:off x="250825" y="4181475"/>
            <a:ext cx="8207375" cy="8921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2400" b="1" dirty="0">
                <a:solidFill>
                  <a:srgbClr val="800000"/>
                </a:solidFill>
                <a:latin typeface="华文楷体" pitchFamily="2" charset="-122"/>
                <a:ea typeface="华文楷体" pitchFamily="2" charset="-122"/>
                <a:sym typeface="Arial" panose="020B0604020202020204" pitchFamily="34" charset="0"/>
              </a:rPr>
              <a:t>结合约翰家族的故事和教材，思考：</a:t>
            </a:r>
            <a:r>
              <a:rPr lang="en-US" altLang="zh-CN" sz="2400" b="1" dirty="0">
                <a:latin typeface="华文楷体" pitchFamily="2" charset="-122"/>
                <a:ea typeface="华文楷体" pitchFamily="2" charset="-122"/>
                <a:sym typeface="Arial" panose="020B0604020202020204" pitchFamily="34" charset="0"/>
              </a:rPr>
              <a:t>1</a:t>
            </a:r>
            <a:r>
              <a:rPr lang="zh-CN" altLang="en-US" sz="2400" b="1" dirty="0">
                <a:latin typeface="华文楷体" pitchFamily="2" charset="-122"/>
                <a:ea typeface="华文楷体" pitchFamily="2" charset="-122"/>
                <a:sym typeface="Arial" panose="020B0604020202020204" pitchFamily="34" charset="0"/>
              </a:rPr>
              <a:t>、</a:t>
            </a:r>
            <a:r>
              <a:rPr lang="zh-CN" altLang="en-US" sz="2800" b="1" dirty="0">
                <a:latin typeface="华文楷体" pitchFamily="2" charset="-122"/>
                <a:ea typeface="华文楷体" pitchFamily="2" charset="-122"/>
                <a:sym typeface="Arial" panose="020B0604020202020204" pitchFamily="34" charset="0"/>
              </a:rPr>
              <a:t>约翰</a:t>
            </a:r>
            <a:r>
              <a:rPr lang="zh-CN" altLang="en-US" sz="2400" b="1" dirty="0">
                <a:solidFill>
                  <a:srgbClr val="000000"/>
                </a:solidFill>
                <a:latin typeface="华文中宋" pitchFamily="2" charset="-122"/>
                <a:ea typeface="华文中宋" pitchFamily="2" charset="-122"/>
              </a:rPr>
              <a:t>家族有了什么新问题？</a:t>
            </a:r>
            <a:r>
              <a:rPr lang="en-US" altLang="zh-CN" sz="2400" b="1" dirty="0">
                <a:solidFill>
                  <a:srgbClr val="000000"/>
                </a:solidFill>
                <a:latin typeface="华文中宋" pitchFamily="2" charset="-122"/>
                <a:ea typeface="华文中宋" pitchFamily="2" charset="-122"/>
              </a:rPr>
              <a:t>2</a:t>
            </a:r>
            <a:r>
              <a:rPr lang="zh-CN" altLang="en-US" sz="2400" b="1" dirty="0">
                <a:solidFill>
                  <a:srgbClr val="000000"/>
                </a:solidFill>
                <a:latin typeface="华文中宋" pitchFamily="2" charset="-122"/>
                <a:ea typeface="华文中宋" pitchFamily="2" charset="-122"/>
              </a:rPr>
              <a:t>、约翰家又是怎样解决的呢？</a:t>
            </a:r>
            <a:endParaRPr lang="zh-CN" altLang="en-US" sz="2400" b="1" dirty="0">
              <a:solidFill>
                <a:srgbClr val="000000"/>
              </a:solidFill>
              <a:latin typeface="华文中宋" pitchFamily="2" charset="-122"/>
              <a:ea typeface="华文中宋" pitchFamily="2" charset="-122"/>
            </a:endParaRPr>
          </a:p>
        </p:txBody>
      </p:sp>
      <p:sp>
        <p:nvSpPr>
          <p:cNvPr id="35846" name="Text Box 5"/>
          <p:cNvSpPr txBox="1"/>
          <p:nvPr/>
        </p:nvSpPr>
        <p:spPr>
          <a:xfrm>
            <a:off x="0" y="0"/>
            <a:ext cx="7239000" cy="584200"/>
          </a:xfrm>
          <a:prstGeom prst="rect">
            <a:avLst/>
          </a:prstGeom>
          <a:gradFill rotWithShape="1">
            <a:gsLst>
              <a:gs pos="0">
                <a:srgbClr val="F1FAA0"/>
              </a:gs>
              <a:gs pos="100000">
                <a:srgbClr val="FF9933"/>
              </a:gs>
            </a:gsLst>
            <a:lin ang="5400000" scaled="1"/>
            <a:tileRect/>
          </a:grad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latinLnBrk="1">
              <a:buNone/>
            </a:pPr>
            <a:r>
              <a:rPr lang="zh-CN" altLang="en-US" b="1" dirty="0">
                <a:latin typeface="华文新魏" pitchFamily="2" charset="-122"/>
                <a:ea typeface="华文新魏" pitchFamily="2" charset="-122"/>
              </a:rPr>
              <a:t>二：品工业之果</a:t>
            </a:r>
            <a:r>
              <a:rPr lang="zh-CN" altLang="en-US" b="1" dirty="0">
                <a:solidFill>
                  <a:srgbClr val="000000"/>
                </a:solidFill>
                <a:latin typeface="华文新魏" pitchFamily="2" charset="-122"/>
                <a:ea typeface="华文新魏" pitchFamily="2" charset="-122"/>
              </a:rPr>
              <a:t>（发明梦工场）</a:t>
            </a:r>
            <a:endParaRPr lang="zh-CN" altLang="en-US" b="1" dirty="0">
              <a:solidFill>
                <a:srgbClr val="000000"/>
              </a:solidFill>
              <a:latin typeface="华文新魏" pitchFamily="2" charset="-122"/>
              <a:ea typeface="华文新魏"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bldLvl="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8" name="文本框 53249"/>
          <p:cNvSpPr txBox="1"/>
          <p:nvPr/>
        </p:nvSpPr>
        <p:spPr>
          <a:xfrm>
            <a:off x="-76200" y="5334000"/>
            <a:ext cx="5257800" cy="13239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en-US" altLang="zh-CN" sz="2000" b="1" dirty="0">
              <a:solidFill>
                <a:srgbClr val="2D2D2D"/>
              </a:solidFill>
              <a:latin typeface="黑体" panose="02010609060101010101" pitchFamily="49" charset="-122"/>
              <a:ea typeface="黑体" panose="02010609060101010101" pitchFamily="49" charset="-122"/>
            </a:endParaRPr>
          </a:p>
          <a:p>
            <a:pPr marL="0" lvl="0" indent="0" eaLnBrk="1" hangingPunct="1">
              <a:spcBef>
                <a:spcPct val="0"/>
              </a:spcBef>
              <a:buNone/>
            </a:pPr>
            <a:r>
              <a:rPr lang="en-US" altLang="zh-CN" sz="2000" b="1" dirty="0">
                <a:solidFill>
                  <a:srgbClr val="2D2D2D"/>
                </a:solidFill>
                <a:latin typeface="黑体" panose="02010609060101010101" pitchFamily="49" charset="-122"/>
                <a:ea typeface="黑体" panose="02010609060101010101" pitchFamily="49" charset="-122"/>
              </a:rPr>
              <a:t>1825</a:t>
            </a:r>
            <a:r>
              <a:rPr lang="zh-CN" altLang="en-US" sz="2000" b="1" dirty="0">
                <a:solidFill>
                  <a:srgbClr val="2D2D2D"/>
                </a:solidFill>
                <a:latin typeface="黑体" panose="02010609060101010101" pitchFamily="49" charset="-122"/>
                <a:ea typeface="黑体" panose="02010609060101010101" pitchFamily="49" charset="-122"/>
              </a:rPr>
              <a:t>年，英国建成世界上第一条铁路，史蒂芬孙的火车头拖着一长列客车和货车前进，时速达</a:t>
            </a:r>
            <a:r>
              <a:rPr lang="en-US" altLang="zh-CN" sz="2000" b="1" dirty="0">
                <a:solidFill>
                  <a:srgbClr val="2D2D2D"/>
                </a:solidFill>
                <a:latin typeface="黑体" panose="02010609060101010101" pitchFamily="49" charset="-122"/>
                <a:ea typeface="黑体" panose="02010609060101010101" pitchFamily="49" charset="-122"/>
              </a:rPr>
              <a:t>25</a:t>
            </a:r>
            <a:r>
              <a:rPr lang="zh-CN" altLang="en-US" sz="2000" b="1" dirty="0">
                <a:solidFill>
                  <a:srgbClr val="2D2D2D"/>
                </a:solidFill>
                <a:latin typeface="黑体" panose="02010609060101010101" pitchFamily="49" charset="-122"/>
                <a:ea typeface="黑体" panose="02010609060101010101" pitchFamily="49" charset="-122"/>
              </a:rPr>
              <a:t>公里 。 </a:t>
            </a:r>
            <a:endParaRPr lang="zh-CN" altLang="en-US" sz="2000" b="1" dirty="0">
              <a:solidFill>
                <a:srgbClr val="2D2D2D"/>
              </a:solidFill>
              <a:latin typeface="黑体" panose="02010609060101010101" pitchFamily="49" charset="-122"/>
              <a:ea typeface="黑体" panose="02010609060101010101" pitchFamily="49" charset="-122"/>
            </a:endParaRPr>
          </a:p>
        </p:txBody>
      </p:sp>
      <p:pic>
        <p:nvPicPr>
          <p:cNvPr id="14339" name="图片 53250" descr="未命名2"/>
          <p:cNvPicPr>
            <a:picLocks noChangeAspect="1"/>
          </p:cNvPicPr>
          <p:nvPr/>
        </p:nvPicPr>
        <p:blipFill>
          <a:blip r:embed="rId1"/>
          <a:stretch>
            <a:fillRect/>
          </a:stretch>
        </p:blipFill>
        <p:spPr>
          <a:xfrm>
            <a:off x="381000" y="198438"/>
            <a:ext cx="4419600" cy="5135562"/>
          </a:xfrm>
          <a:prstGeom prst="rect">
            <a:avLst/>
          </a:prstGeom>
          <a:noFill/>
          <a:ln w="9525">
            <a:noFill/>
          </a:ln>
        </p:spPr>
      </p:pic>
      <p:pic>
        <p:nvPicPr>
          <p:cNvPr id="4" name="图片 36866" descr="qi"/>
          <p:cNvPicPr>
            <a:picLocks noChangeAspect="1"/>
          </p:cNvPicPr>
          <p:nvPr/>
        </p:nvPicPr>
        <p:blipFill>
          <a:blip r:embed="rId2"/>
          <a:stretch>
            <a:fillRect/>
          </a:stretch>
        </p:blipFill>
        <p:spPr>
          <a:xfrm>
            <a:off x="4876800" y="198438"/>
            <a:ext cx="4038600" cy="5135562"/>
          </a:xfrm>
          <a:prstGeom prst="rect">
            <a:avLst/>
          </a:prstGeom>
          <a:noFill/>
          <a:ln w="9525" cap="flat" cmpd="sng">
            <a:solidFill>
              <a:schemeClr val="tx1"/>
            </a:solidFill>
            <a:prstDash val="solid"/>
            <a:miter/>
            <a:headEnd type="none" w="med" len="med"/>
            <a:tailEnd type="none" w="med" len="med"/>
          </a:ln>
        </p:spPr>
      </p:pic>
      <p:sp>
        <p:nvSpPr>
          <p:cNvPr id="2" name="TextBox 1"/>
          <p:cNvSpPr txBox="1"/>
          <p:nvPr/>
        </p:nvSpPr>
        <p:spPr>
          <a:xfrm>
            <a:off x="4870450" y="5410200"/>
            <a:ext cx="4267200" cy="10160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2000" b="1" dirty="0">
                <a:solidFill>
                  <a:srgbClr val="CC0000"/>
                </a:solidFill>
              </a:rPr>
              <a:t>1807</a:t>
            </a:r>
            <a:r>
              <a:rPr lang="zh-CN" altLang="en-US" sz="2000" b="1" dirty="0"/>
              <a:t>年</a:t>
            </a:r>
            <a:r>
              <a:rPr lang="zh-CN" altLang="en-US" sz="2000" b="1" dirty="0">
                <a:solidFill>
                  <a:srgbClr val="CC0000"/>
                </a:solidFill>
              </a:rPr>
              <a:t>美国</a:t>
            </a:r>
            <a:r>
              <a:rPr lang="zh-CN" altLang="en-US" sz="2000" b="1" dirty="0"/>
              <a:t>人</a:t>
            </a:r>
            <a:r>
              <a:rPr lang="zh-CN" altLang="en-US" sz="2000" b="1" dirty="0">
                <a:solidFill>
                  <a:srgbClr val="CC0000"/>
                </a:solidFill>
              </a:rPr>
              <a:t>富尔顿</a:t>
            </a:r>
            <a:r>
              <a:rPr lang="zh-CN" altLang="en-US" sz="2000" b="1" dirty="0"/>
              <a:t>制造了第一艘汽轮。以蒸汽机推动船两侧的明轮，称为“轮船”</a:t>
            </a:r>
            <a:endParaRPr lang="zh-CN" altLang="en-US" sz="2000" dirty="0"/>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39"/>
                                        </p:tgtEl>
                                        <p:attrNameLst>
                                          <p:attrName>style.visibility</p:attrName>
                                        </p:attrNameLst>
                                      </p:cBhvr>
                                      <p:to>
                                        <p:strVal val="visible"/>
                                      </p:to>
                                    </p:set>
                                    <p:anim calcmode="lin" valueType="num">
                                      <p:cBhvr additive="base">
                                        <p:cTn id="7" dur="500" fill="hold"/>
                                        <p:tgtEl>
                                          <p:spTgt spid="14339"/>
                                        </p:tgtEl>
                                        <p:attrNameLst>
                                          <p:attrName>ppt_x</p:attrName>
                                        </p:attrNameLst>
                                      </p:cBhvr>
                                      <p:tavLst>
                                        <p:tav tm="0">
                                          <p:val>
                                            <p:strVal val="#ppt_x"/>
                                          </p:val>
                                        </p:tav>
                                        <p:tav tm="100000">
                                          <p:val>
                                            <p:strVal val="#ppt_x"/>
                                          </p:val>
                                        </p:tav>
                                      </p:tavLst>
                                    </p:anim>
                                    <p:anim calcmode="lin" valueType="num">
                                      <p:cBhvr additive="base">
                                        <p:cTn id="8" dur="500" fill="hold"/>
                                        <p:tgtEl>
                                          <p:spTgt spid="143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338"/>
                                        </p:tgtEl>
                                        <p:attrNameLst>
                                          <p:attrName>style.visibility</p:attrName>
                                        </p:attrNameLst>
                                      </p:cBhvr>
                                      <p:to>
                                        <p:strVal val="visible"/>
                                      </p:to>
                                    </p:set>
                                    <p:anim calcmode="lin" valueType="num">
                                      <p:cBhvr additive="base">
                                        <p:cTn id="13" dur="500" fill="hold"/>
                                        <p:tgtEl>
                                          <p:spTgt spid="14338"/>
                                        </p:tgtEl>
                                        <p:attrNameLst>
                                          <p:attrName>ppt_x</p:attrName>
                                        </p:attrNameLst>
                                      </p:cBhvr>
                                      <p:tavLst>
                                        <p:tav tm="0">
                                          <p:val>
                                            <p:strVal val="#ppt_x"/>
                                          </p:val>
                                        </p:tav>
                                        <p:tav tm="100000">
                                          <p:val>
                                            <p:strVal val="#ppt_x"/>
                                          </p:val>
                                        </p:tav>
                                      </p:tavLst>
                                    </p:anim>
                                    <p:anim calcmode="lin" valueType="num">
                                      <p:cBhvr additive="base">
                                        <p:cTn id="14" dur="500" fill="hold"/>
                                        <p:tgtEl>
                                          <p:spTgt spid="143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2" name="流程图: 过程 20481"/>
          <p:cNvSpPr/>
          <p:nvPr/>
        </p:nvSpPr>
        <p:spPr>
          <a:xfrm>
            <a:off x="0" y="3505200"/>
            <a:ext cx="9144000" cy="2286000"/>
          </a:xfrm>
          <a:prstGeom prst="flowChartProcess">
            <a:avLst/>
          </a:prstGeom>
          <a:solidFill>
            <a:srgbClr val="FF0000">
              <a:alpha val="9804"/>
            </a:srgbClr>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2800" b="1" dirty="0">
                <a:latin typeface="华文中宋" pitchFamily="2" charset="-122"/>
                <a:ea typeface="华文中宋" pitchFamily="2" charset="-122"/>
              </a:rPr>
              <a:t>     标志着铁路时代的到来，为社会带来便利的交通，为</a:t>
            </a:r>
            <a:endParaRPr lang="en-US" altLang="zh-CN" sz="2800" b="1" dirty="0">
              <a:latin typeface="华文中宋" pitchFamily="2" charset="-122"/>
              <a:ea typeface="华文中宋" pitchFamily="2" charset="-122"/>
            </a:endParaRPr>
          </a:p>
          <a:p>
            <a:pPr marL="0" lvl="0" indent="0" eaLnBrk="1" hangingPunct="1">
              <a:spcBef>
                <a:spcPct val="0"/>
              </a:spcBef>
              <a:buNone/>
            </a:pPr>
            <a:r>
              <a:rPr lang="zh-CN" altLang="en-US" sz="2800" b="1" dirty="0">
                <a:latin typeface="华文中宋" pitchFamily="2" charset="-122"/>
                <a:ea typeface="华文中宋" pitchFamily="2" charset="-122"/>
              </a:rPr>
              <a:t>生产和市场之间的联系变得更加密切。为人们的生产和生</a:t>
            </a:r>
            <a:endParaRPr lang="en-US" altLang="zh-CN" sz="2800" b="1" dirty="0">
              <a:latin typeface="华文中宋" pitchFamily="2" charset="-122"/>
              <a:ea typeface="华文中宋" pitchFamily="2" charset="-122"/>
            </a:endParaRPr>
          </a:p>
          <a:p>
            <a:pPr marL="0" lvl="0" indent="0" eaLnBrk="1" hangingPunct="1">
              <a:spcBef>
                <a:spcPct val="0"/>
              </a:spcBef>
              <a:buNone/>
            </a:pPr>
            <a:r>
              <a:rPr lang="zh-CN" altLang="en-US" sz="2800" b="1" dirty="0">
                <a:latin typeface="华文中宋" pitchFamily="2" charset="-122"/>
                <a:ea typeface="华文中宋" pitchFamily="2" charset="-122"/>
              </a:rPr>
              <a:t>活带来了极大的便利。</a:t>
            </a:r>
            <a:endParaRPr lang="zh-CN" altLang="en-US" sz="2800" b="1" dirty="0">
              <a:latin typeface="华文中宋" pitchFamily="2" charset="-122"/>
              <a:ea typeface="华文中宋" pitchFamily="2" charset="-122"/>
            </a:endParaRPr>
          </a:p>
        </p:txBody>
      </p:sp>
      <p:sp>
        <p:nvSpPr>
          <p:cNvPr id="37891" name="流程图: 过程 20482"/>
          <p:cNvSpPr/>
          <p:nvPr/>
        </p:nvSpPr>
        <p:spPr>
          <a:xfrm>
            <a:off x="682625" y="946150"/>
            <a:ext cx="6099175" cy="755650"/>
          </a:xfrm>
          <a:prstGeom prst="flowChartProcess">
            <a:avLst/>
          </a:prstGeom>
          <a:noFill/>
          <a:ln w="9525">
            <a:noFill/>
          </a:ln>
        </p:spPr>
        <p:txBody>
          <a:bodyPr wrap="none" lIns="90170" tIns="46990" rIns="90170" bIns="46990"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en-US" b="1" dirty="0">
              <a:latin typeface="Arial Black" panose="020B0A04020102020204" pitchFamily="34" charset="0"/>
              <a:ea typeface="华文中宋" pitchFamily="2" charset="-122"/>
            </a:endParaRPr>
          </a:p>
        </p:txBody>
      </p:sp>
      <p:sp>
        <p:nvSpPr>
          <p:cNvPr id="37892" name="Text Box 10"/>
          <p:cNvSpPr txBox="1"/>
          <p:nvPr/>
        </p:nvSpPr>
        <p:spPr>
          <a:xfrm>
            <a:off x="228600" y="1323975"/>
            <a:ext cx="8505825" cy="206216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b="1" dirty="0">
                <a:latin typeface="Arial Black" panose="020B0A04020102020204" pitchFamily="34" charset="0"/>
                <a:ea typeface="华文中宋" pitchFamily="2" charset="-122"/>
              </a:rPr>
              <a:t>问题：</a:t>
            </a:r>
            <a:r>
              <a:rPr lang="zh-CN" altLang="en-US" b="1" dirty="0">
                <a:latin typeface="黑体" panose="02010609060101010101" pitchFamily="49" charset="-122"/>
                <a:ea typeface="黑体" panose="02010609060101010101" pitchFamily="49" charset="-122"/>
              </a:rPr>
              <a:t>斯蒂芬森设计的蒸汽机车为人们带来了什么</a:t>
            </a:r>
            <a:r>
              <a:rPr lang="zh-CN" altLang="en-US" b="1" dirty="0">
                <a:latin typeface="Arial Black" panose="020B0A04020102020204" pitchFamily="34" charset="0"/>
                <a:ea typeface="华文中宋" pitchFamily="2" charset="-122"/>
              </a:rPr>
              <a:t>？</a:t>
            </a:r>
            <a:endParaRPr lang="zh-CN" altLang="en-US" b="1" dirty="0">
              <a:latin typeface="Arial Black" panose="020B0A04020102020204" pitchFamily="34" charset="0"/>
              <a:ea typeface="华文中宋" pitchFamily="2" charset="-122"/>
            </a:endParaRPr>
          </a:p>
          <a:p>
            <a:pPr marL="0" lvl="0" indent="0" eaLnBrk="1" hangingPunct="1">
              <a:spcBef>
                <a:spcPct val="0"/>
              </a:spcBef>
              <a:buNone/>
            </a:pPr>
            <a:endParaRPr lang="en-US" altLang="zh-CN" b="1" dirty="0">
              <a:latin typeface="华文中宋" pitchFamily="2" charset="-122"/>
              <a:ea typeface="华文中宋" pitchFamily="2" charset="-122"/>
            </a:endParaRPr>
          </a:p>
          <a:p>
            <a:pPr marL="0" lvl="0" indent="0" eaLnBrk="1" hangingPunct="1">
              <a:spcBef>
                <a:spcPct val="0"/>
              </a:spcBef>
              <a:buNone/>
            </a:pPr>
            <a:endParaRPr lang="zh-CN" altLang="en-US" b="1" dirty="0">
              <a:latin typeface="华文中宋" pitchFamily="2" charset="-122"/>
              <a:ea typeface="华文中宋" pitchFamily="2" charset="-122"/>
            </a:endParaRPr>
          </a:p>
        </p:txBody>
      </p:sp>
      <p:sp>
        <p:nvSpPr>
          <p:cNvPr id="37893" name="矩形 20484"/>
          <p:cNvSpPr>
            <a:spLocks noTextEdit="1"/>
          </p:cNvSpPr>
          <p:nvPr/>
        </p:nvSpPr>
        <p:spPr>
          <a:xfrm>
            <a:off x="180975" y="381000"/>
            <a:ext cx="1952625" cy="942975"/>
          </a:xfrm>
          <a:prstGeom prst="rect">
            <a:avLst/>
          </a:prstGeom>
        </p:spPr>
        <p:txBody>
          <a:bodyPr wrap="none" fromWordArt="1">
            <a:prstTxWarp prst="textPlain">
              <a:avLst>
                <a:gd name="adj" fmla="val 63815"/>
              </a:avLst>
            </a:prstTxWarp>
            <a:normAutofit/>
          </a:bodyPr>
          <a:p>
            <a:pPr algn="ctr" eaLnBrk="0" hangingPunct="0"/>
            <a:endParaRPr lang="zh-CN" altLang="en-US" sz="3600" b="1">
              <a:ln w="12700" cap="flat" cmpd="sng">
                <a:solidFill>
                  <a:schemeClr val="tx1"/>
                </a:solidFill>
                <a:prstDash val="solid"/>
                <a:headEnd type="none" w="med" len="med"/>
                <a:tailEnd type="none" w="med" len="med"/>
              </a:ln>
              <a:solidFill>
                <a:schemeClr val="tx1"/>
              </a:solidFill>
              <a:effectLst>
                <a:outerShdw dist="35921" dir="2699999" sy="50000" kx="2115830" algn="bl" rotWithShape="0">
                  <a:srgbClr val="C0C0C0">
                    <a:alpha val="75000"/>
                  </a:srgbClr>
                </a:outerShdw>
              </a:effectLst>
              <a:latin typeface="宋体" panose="02010600030101010101" pitchFamily="2" charset="-122"/>
              <a:ea typeface="宋体" panose="02010600030101010101" pitchFamily="2" charset="-122"/>
            </a:endParaRPr>
          </a:p>
          <a:p>
            <a:pPr algn="ctr" eaLnBrk="0" hangingPunct="0"/>
            <a:endParaRPr lang="zh-CN" altLang="en-US" sz="3600" b="1">
              <a:ln w="12700" cap="flat" cmpd="sng">
                <a:solidFill>
                  <a:schemeClr val="tx1"/>
                </a:solidFill>
                <a:prstDash val="solid"/>
                <a:headEnd type="none" w="med" len="med"/>
                <a:tailEnd type="none" w="med" len="med"/>
              </a:ln>
              <a:solidFill>
                <a:schemeClr val="tx1"/>
              </a:solidFill>
              <a:effectLst>
                <a:outerShdw dist="35921" dir="2699999" sy="50000" kx="2115830" algn="bl" rotWithShape="0">
                  <a:srgbClr val="C0C0C0">
                    <a:alpha val="75000"/>
                  </a:srgbClr>
                </a:outerShdw>
              </a:effectLst>
              <a:latin typeface="宋体" panose="02010600030101010101" pitchFamily="2" charset="-122"/>
              <a:ea typeface="宋体" panose="02010600030101010101" pitchFamily="2" charset="-122"/>
            </a:endParaRPr>
          </a:p>
        </p:txBody>
      </p:sp>
      <p:sp>
        <p:nvSpPr>
          <p:cNvPr id="37894" name="Text Box 5"/>
          <p:cNvSpPr txBox="1"/>
          <p:nvPr/>
        </p:nvSpPr>
        <p:spPr>
          <a:xfrm>
            <a:off x="0" y="0"/>
            <a:ext cx="7239000" cy="584200"/>
          </a:xfrm>
          <a:prstGeom prst="rect">
            <a:avLst/>
          </a:prstGeom>
          <a:gradFill rotWithShape="1">
            <a:gsLst>
              <a:gs pos="0">
                <a:srgbClr val="F1FAA0"/>
              </a:gs>
              <a:gs pos="100000">
                <a:srgbClr val="FF9933"/>
              </a:gs>
            </a:gsLst>
            <a:lin ang="5400000" scaled="1"/>
            <a:tileRect/>
          </a:grad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latinLnBrk="1">
              <a:buNone/>
            </a:pPr>
            <a:r>
              <a:rPr lang="zh-CN" altLang="en-US" b="1" dirty="0">
                <a:latin typeface="华文新魏" pitchFamily="2" charset="-122"/>
                <a:ea typeface="华文新魏" pitchFamily="2" charset="-122"/>
              </a:rPr>
              <a:t>二：赏工业之花</a:t>
            </a:r>
            <a:r>
              <a:rPr lang="zh-CN" altLang="en-US" b="1" dirty="0">
                <a:solidFill>
                  <a:srgbClr val="000000"/>
                </a:solidFill>
                <a:latin typeface="华文新魏" pitchFamily="2" charset="-122"/>
                <a:ea typeface="华文新魏" pitchFamily="2" charset="-122"/>
              </a:rPr>
              <a:t>（发明梦工场）</a:t>
            </a:r>
            <a:endParaRPr lang="zh-CN" altLang="en-US" b="1" dirty="0">
              <a:solidFill>
                <a:srgbClr val="000000"/>
              </a:solidFill>
              <a:latin typeface="华文新魏" pitchFamily="2" charset="-122"/>
              <a:ea typeface="华文新魏" pitchFamily="2"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wipe(left)">
                                      <p:cBhvr>
                                        <p:cTn id="7" dur="5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8" name="Rectangle 2"/>
          <p:cNvSpPr>
            <a:spLocks noChangeArrowheads="1"/>
          </p:cNvSpPr>
          <p:nvPr/>
        </p:nvSpPr>
        <p:spPr bwMode="auto">
          <a:xfrm>
            <a:off x="152400" y="304800"/>
            <a:ext cx="8001000" cy="1754188"/>
          </a:xfrm>
          <a:prstGeom prst="rect">
            <a:avLst/>
          </a:prstGeom>
          <a:noFill/>
          <a:ln w="9525">
            <a:noFill/>
            <a:miter lim="800000"/>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54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楷体_GB2312" panose="02010609030101010101" pitchFamily="49" charset="-122"/>
                <a:ea typeface="楷体_GB2312" panose="02010609030101010101" pitchFamily="49" charset="-122"/>
                <a:cs typeface="+mn-cs"/>
              </a:rPr>
              <a:t> 第</a:t>
            </a:r>
            <a:r>
              <a:rPr kumimoji="0" lang="en-US" altLang="zh-CN" sz="54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楷体_GB2312" panose="02010609030101010101" pitchFamily="49" charset="-122"/>
                <a:ea typeface="楷体_GB2312" panose="02010609030101010101" pitchFamily="49" charset="-122"/>
                <a:cs typeface="+mn-cs"/>
              </a:rPr>
              <a:t>20</a:t>
            </a:r>
            <a:r>
              <a:rPr kumimoji="0" lang="zh-CN" altLang="en-US" sz="54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楷体_GB2312" panose="02010609030101010101" pitchFamily="49" charset="-122"/>
                <a:ea typeface="楷体_GB2312" panose="02010609030101010101" pitchFamily="49" charset="-122"/>
                <a:cs typeface="+mn-cs"/>
              </a:rPr>
              <a:t>课</a:t>
            </a:r>
            <a:endParaRPr kumimoji="0" lang="zh-CN" altLang="en-US" sz="54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楷体_GB2312" panose="02010609030101010101" pitchFamily="49" charset="-122"/>
              <a:ea typeface="楷体_GB2312" panose="02010609030101010101" pitchFamily="49" charset="-122"/>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54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楷体_GB2312" panose="02010609030101010101" pitchFamily="49" charset="-122"/>
                <a:ea typeface="楷体_GB2312" panose="02010609030101010101" pitchFamily="49" charset="-122"/>
                <a:cs typeface="+mn-cs"/>
              </a:rPr>
              <a:t>    </a:t>
            </a:r>
            <a:r>
              <a:rPr kumimoji="0" lang="zh-CN" altLang="en-US" sz="54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楷体_GB2312" panose="02010609030101010101" pitchFamily="49" charset="-122"/>
                <a:ea typeface="楷体_GB2312" panose="02010609030101010101" pitchFamily="49" charset="-122"/>
                <a:cs typeface="+mn-cs"/>
              </a:rPr>
              <a:t>第一次工业革命</a:t>
            </a:r>
            <a:endParaRPr kumimoji="0" lang="zh-CN" altLang="en-US" sz="54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endParaRPr>
          </a:p>
        </p:txBody>
      </p:sp>
      <p:sp>
        <p:nvSpPr>
          <p:cNvPr id="20483" name="WordArt 3"/>
          <p:cNvSpPr>
            <a:spLocks noTextEdit="1"/>
          </p:cNvSpPr>
          <p:nvPr/>
        </p:nvSpPr>
        <p:spPr>
          <a:xfrm>
            <a:off x="4267200" y="6096000"/>
            <a:ext cx="4625975" cy="574675"/>
          </a:xfrm>
          <a:prstGeom prst="rect">
            <a:avLst/>
          </a:prstGeom>
        </p:spPr>
        <p:txBody>
          <a:bodyPr wrap="none" fromWordArt="1">
            <a:prstTxWarp prst="textPlain">
              <a:avLst>
                <a:gd name="adj" fmla="val 50000"/>
              </a:avLst>
            </a:prstTxWarp>
            <a:normAutofit/>
          </a:bodyPr>
          <a:p>
            <a:pPr algn="ctr" eaLnBrk="0" hangingPunct="0"/>
            <a:endParaRPr lang="zh-CN" altLang="en-US" sz="3600" b="1">
              <a:ln w="9525" cap="flat" cmpd="sng">
                <a:solidFill>
                  <a:srgbClr val="000000"/>
                </a:solidFill>
                <a:prstDash val="solid"/>
                <a:headEnd type="none" w="med" len="med"/>
                <a:tailEnd type="none" w="med" len="med"/>
              </a:ln>
              <a:solidFill>
                <a:srgbClr val="333333"/>
              </a:solidFill>
              <a:latin typeface="宋体" panose="02010600030101010101" pitchFamily="2" charset="-122"/>
              <a:ea typeface="宋体" panose="02010600030101010101" pitchFamily="2" charset="-122"/>
            </a:endParaRPr>
          </a:p>
        </p:txBody>
      </p:sp>
      <p:sp>
        <p:nvSpPr>
          <p:cNvPr id="19460" name="矩形 1"/>
          <p:cNvSpPr/>
          <p:nvPr/>
        </p:nvSpPr>
        <p:spPr>
          <a:xfrm>
            <a:off x="1295400" y="3352800"/>
            <a:ext cx="7772400" cy="283210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l"/>
              <a:defRPr sz="3000">
                <a:solidFill>
                  <a:schemeClr val="tx1"/>
                </a:solidFill>
                <a:latin typeface="Arial" panose="020B0604020202020204" pitchFamily="34" charset="0"/>
                <a:ea typeface="+mn-ea"/>
                <a:cs typeface="+mn-cs"/>
              </a:defRPr>
            </a:lvl1pPr>
            <a:lvl2pPr marL="692150" indent="-347980" algn="l" rtl="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ea typeface="+mn-ea"/>
              </a:defRPr>
            </a:lvl2pPr>
            <a:lvl3pPr marL="987425" indent="-294005" algn="l" rtl="0" eaLnBrk="0" fontAlgn="base" hangingPunct="0">
              <a:spcBef>
                <a:spcPct val="20000"/>
              </a:spcBef>
              <a:spcAft>
                <a:spcPct val="0"/>
              </a:spcAft>
              <a:buClr>
                <a:schemeClr val="accent1"/>
              </a:buClr>
              <a:buSzPct val="70000"/>
              <a:buFont typeface="Wingdings" panose="05000000000000000000" pitchFamily="2" charset="2"/>
              <a:buChar char="l"/>
              <a:defRPr sz="2300">
                <a:solidFill>
                  <a:schemeClr val="tx1"/>
                </a:solidFill>
                <a:latin typeface="Arial" panose="020B0604020202020204" pitchFamily="34" charset="0"/>
                <a:ea typeface="+mn-ea"/>
              </a:defRPr>
            </a:lvl3pPr>
            <a:lvl4pPr marL="1281430" indent="-292100" algn="l" rtl="0" eaLnBrk="0" fontAlgn="base" hangingPunct="0">
              <a:spcBef>
                <a:spcPct val="20000"/>
              </a:spcBef>
              <a:spcAft>
                <a:spcPct val="0"/>
              </a:spcAft>
              <a:buClr>
                <a:schemeClr val="tx2"/>
              </a:buClr>
              <a:buSzPct val="75000"/>
              <a:buFont typeface="Wingdings" panose="05000000000000000000" pitchFamily="2" charset="2"/>
              <a:buChar char="§"/>
              <a:defRPr sz="2000">
                <a:solidFill>
                  <a:schemeClr val="tx1"/>
                </a:solidFill>
                <a:latin typeface="Arial" panose="020B0604020202020204" pitchFamily="34" charset="0"/>
                <a:ea typeface="+mn-ea"/>
              </a:defRPr>
            </a:lvl4pPr>
            <a:lvl5pPr marL="1598930" indent="-316230" algn="l" rtl="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n-ea"/>
              </a:defRPr>
            </a:lvl5pPr>
          </a:lstStyle>
          <a:p>
            <a:pPr marL="0" lvl="0" indent="0" eaLnBrk="1" latinLnBrk="1" hangingPunct="1">
              <a:spcBef>
                <a:spcPct val="0"/>
              </a:spcBef>
              <a:buClrTx/>
              <a:buSzTx/>
              <a:buFont typeface="Arial" panose="020B0604020202020204" pitchFamily="34" charset="0"/>
              <a:buNone/>
            </a:pPr>
            <a:r>
              <a:rPr lang="zh-CN" altLang="en-US" sz="3200" b="1" dirty="0">
                <a:latin typeface="华文新魏" pitchFamily="2" charset="-122"/>
                <a:ea typeface="华文新魏" pitchFamily="2" charset="-122"/>
              </a:rPr>
              <a:t>  </a:t>
            </a:r>
            <a:r>
              <a:rPr lang="zh-CN" altLang="en-US" sz="4000" b="1" dirty="0">
                <a:latin typeface="黑体" panose="02010609060101010101" pitchFamily="49" charset="-122"/>
                <a:ea typeface="黑体" panose="02010609060101010101" pitchFamily="49" charset="-122"/>
              </a:rPr>
              <a:t>第一篇章：  寻工业之源</a:t>
            </a:r>
            <a:endParaRPr lang="en-US" altLang="zh-CN" sz="4000" b="1" dirty="0">
              <a:latin typeface="黑体" panose="02010609060101010101" pitchFamily="49" charset="-122"/>
              <a:ea typeface="黑体" panose="02010609060101010101" pitchFamily="49" charset="-122"/>
            </a:endParaRPr>
          </a:p>
          <a:p>
            <a:pPr marL="0" lvl="0" indent="0" eaLnBrk="1" latinLnBrk="1" hangingPunct="1">
              <a:spcBef>
                <a:spcPct val="0"/>
              </a:spcBef>
              <a:buClrTx/>
              <a:buSzTx/>
              <a:buFont typeface="Arial" panose="020B0604020202020204" pitchFamily="34" charset="0"/>
              <a:buNone/>
            </a:pPr>
            <a:r>
              <a:rPr lang="en-US" altLang="zh-CN" sz="4000" b="1" dirty="0">
                <a:latin typeface="黑体" panose="02010609060101010101" pitchFamily="49" charset="-122"/>
                <a:ea typeface="黑体" panose="02010609060101010101" pitchFamily="49" charset="-122"/>
              </a:rPr>
              <a:t> </a:t>
            </a:r>
            <a:r>
              <a:rPr lang="zh-CN" altLang="en-US" sz="4000" b="1" dirty="0">
                <a:latin typeface="黑体" panose="02010609060101010101" pitchFamily="49" charset="-122"/>
                <a:ea typeface="黑体" panose="02010609060101010101" pitchFamily="49" charset="-122"/>
              </a:rPr>
              <a:t>第二篇章：  赏工业之花</a:t>
            </a:r>
            <a:endParaRPr lang="en-US" altLang="zh-CN" sz="4000" b="1" dirty="0">
              <a:latin typeface="黑体" panose="02010609060101010101" pitchFamily="49" charset="-122"/>
              <a:ea typeface="黑体" panose="02010609060101010101" pitchFamily="49" charset="-122"/>
            </a:endParaRPr>
          </a:p>
          <a:p>
            <a:pPr marL="0" lvl="0" indent="0" eaLnBrk="1" latinLnBrk="1" hangingPunct="1">
              <a:spcBef>
                <a:spcPct val="0"/>
              </a:spcBef>
              <a:buClrTx/>
              <a:buSzTx/>
              <a:buFont typeface="Arial" panose="020B0604020202020204" pitchFamily="34" charset="0"/>
              <a:buNone/>
            </a:pPr>
            <a:r>
              <a:rPr lang="zh-CN" altLang="en-US" sz="4000" b="1" dirty="0">
                <a:latin typeface="黑体" panose="02010609060101010101" pitchFamily="49" charset="-122"/>
                <a:ea typeface="黑体" panose="02010609060101010101" pitchFamily="49" charset="-122"/>
              </a:rPr>
              <a:t> 第三篇章：  品工业之果 </a:t>
            </a:r>
            <a:endParaRPr lang="en-US" altLang="zh-CN" sz="4000" b="1" dirty="0">
              <a:latin typeface="黑体" panose="02010609060101010101" pitchFamily="49" charset="-122"/>
              <a:ea typeface="黑体" panose="02010609060101010101" pitchFamily="49" charset="-122"/>
            </a:endParaRPr>
          </a:p>
          <a:p>
            <a:pPr marL="0" lvl="0" indent="0" eaLnBrk="1" latinLnBrk="1" hangingPunct="1">
              <a:spcBef>
                <a:spcPct val="0"/>
              </a:spcBef>
              <a:buClrTx/>
              <a:buSzTx/>
              <a:buFont typeface="Arial" panose="020B0604020202020204" pitchFamily="34" charset="0"/>
              <a:buNone/>
            </a:pPr>
            <a:r>
              <a:rPr lang="zh-CN" altLang="en-US" sz="4000" b="1" dirty="0">
                <a:latin typeface="黑体" panose="02010609060101010101" pitchFamily="49" charset="-122"/>
                <a:ea typeface="黑体" panose="02010609060101010101" pitchFamily="49" charset="-122"/>
              </a:rPr>
              <a:t> 第四篇章：  谈工业之悟</a:t>
            </a:r>
            <a:endParaRPr lang="zh-CN" altLang="en-US" sz="4000" b="1" dirty="0">
              <a:latin typeface="黑体" panose="02010609060101010101" pitchFamily="49" charset="-122"/>
              <a:ea typeface="黑体" panose="02010609060101010101" pitchFamily="49" charset="-122"/>
            </a:endParaRPr>
          </a:p>
          <a:p>
            <a:pPr marL="0" lvl="0" indent="0" eaLnBrk="1" latinLnBrk="1" hangingPunct="1">
              <a:spcBef>
                <a:spcPct val="0"/>
              </a:spcBef>
              <a:buClrTx/>
              <a:buSzTx/>
              <a:buFont typeface="Arial" panose="020B0604020202020204" pitchFamily="34" charset="0"/>
              <a:buNone/>
            </a:pPr>
            <a:endParaRPr lang="zh-CN" altLang="en-US" sz="1800" b="1" dirty="0">
              <a:solidFill>
                <a:srgbClr val="FF0000"/>
              </a:solidFill>
              <a:latin typeface="华文新魏" pitchFamily="2" charset="-122"/>
              <a:ea typeface="华文新魏" pitchFamily="2" charset="-122"/>
            </a:endParaRPr>
          </a:p>
        </p:txBody>
      </p:sp>
      <p:sp>
        <p:nvSpPr>
          <p:cNvPr id="2" name="TextBox 1"/>
          <p:cNvSpPr txBox="1"/>
          <p:nvPr/>
        </p:nvSpPr>
        <p:spPr>
          <a:xfrm>
            <a:off x="0" y="2133600"/>
            <a:ext cx="11361738" cy="954088"/>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l"/>
              <a:defRPr sz="3000">
                <a:solidFill>
                  <a:schemeClr val="tx1"/>
                </a:solidFill>
                <a:latin typeface="Arial" panose="020B0604020202020204" pitchFamily="34" charset="0"/>
                <a:ea typeface="+mn-ea"/>
                <a:cs typeface="+mn-cs"/>
              </a:defRPr>
            </a:lvl1pPr>
            <a:lvl2pPr marL="692150" indent="-347980" algn="l" rtl="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Arial" panose="020B0604020202020204" pitchFamily="34" charset="0"/>
                <a:ea typeface="+mn-ea"/>
              </a:defRPr>
            </a:lvl2pPr>
            <a:lvl3pPr marL="987425" indent="-294005" algn="l" rtl="0" eaLnBrk="0" fontAlgn="base" hangingPunct="0">
              <a:spcBef>
                <a:spcPct val="20000"/>
              </a:spcBef>
              <a:spcAft>
                <a:spcPct val="0"/>
              </a:spcAft>
              <a:buClr>
                <a:schemeClr val="accent1"/>
              </a:buClr>
              <a:buSzPct val="70000"/>
              <a:buFont typeface="Wingdings" panose="05000000000000000000" pitchFamily="2" charset="2"/>
              <a:buChar char="l"/>
              <a:defRPr sz="2300">
                <a:solidFill>
                  <a:schemeClr val="tx1"/>
                </a:solidFill>
                <a:latin typeface="Arial" panose="020B0604020202020204" pitchFamily="34" charset="0"/>
                <a:ea typeface="+mn-ea"/>
              </a:defRPr>
            </a:lvl3pPr>
            <a:lvl4pPr marL="1281430" indent="-292100" algn="l" rtl="0" eaLnBrk="0" fontAlgn="base" hangingPunct="0">
              <a:spcBef>
                <a:spcPct val="20000"/>
              </a:spcBef>
              <a:spcAft>
                <a:spcPct val="0"/>
              </a:spcAft>
              <a:buClr>
                <a:schemeClr val="tx2"/>
              </a:buClr>
              <a:buSzPct val="75000"/>
              <a:buFont typeface="Wingdings" panose="05000000000000000000" pitchFamily="2" charset="2"/>
              <a:buChar char="§"/>
              <a:defRPr sz="2000">
                <a:solidFill>
                  <a:schemeClr val="tx1"/>
                </a:solidFill>
                <a:latin typeface="Arial" panose="020B0604020202020204" pitchFamily="34" charset="0"/>
                <a:ea typeface="+mn-ea"/>
              </a:defRPr>
            </a:lvl4pPr>
            <a:lvl5pPr marL="1598930" indent="-316230" algn="l" rtl="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mn-ea"/>
              </a:defRPr>
            </a:lvl5pPr>
          </a:lstStyle>
          <a:p>
            <a:pPr marL="0" lvl="0" indent="0" eaLnBrk="1" hangingPunct="1">
              <a:spcBef>
                <a:spcPct val="0"/>
              </a:spcBef>
              <a:buClrTx/>
              <a:buSzTx/>
              <a:buFont typeface="Arial" panose="020B0604020202020204" pitchFamily="34" charset="0"/>
              <a:buNone/>
            </a:pPr>
            <a:r>
              <a:rPr lang="zh-CN" altLang="en-US" sz="2800" b="1" dirty="0">
                <a:solidFill>
                  <a:srgbClr val="FF0000"/>
                </a:solidFill>
                <a:ea typeface="宋体" panose="02010600030101010101" pitchFamily="2" charset="-122"/>
              </a:rPr>
              <a:t>课标要求：</a:t>
            </a:r>
            <a:r>
              <a:rPr lang="zh-CN" altLang="zh-CN" sz="2800" b="1" dirty="0">
                <a:solidFill>
                  <a:srgbClr val="FF0000"/>
                </a:solidFill>
                <a:ea typeface="宋体" panose="02010600030101010101" pitchFamily="2" charset="-122"/>
              </a:rPr>
              <a:t>通过珍妮机、蒸汽机、铁路和现代工厂制度</a:t>
            </a:r>
            <a:endParaRPr lang="en-US" altLang="zh-CN" sz="2800" b="1" dirty="0">
              <a:solidFill>
                <a:srgbClr val="FF0000"/>
              </a:solidFill>
              <a:ea typeface="宋体" panose="02010600030101010101" pitchFamily="2" charset="-122"/>
            </a:endParaRPr>
          </a:p>
          <a:p>
            <a:pPr marL="0" lvl="0" indent="0" eaLnBrk="1" hangingPunct="1">
              <a:spcBef>
                <a:spcPct val="0"/>
              </a:spcBef>
              <a:buClrTx/>
              <a:buSzTx/>
              <a:buFont typeface="Arial" panose="020B0604020202020204" pitchFamily="34" charset="0"/>
              <a:buNone/>
            </a:pPr>
            <a:r>
              <a:rPr lang="zh-CN" altLang="zh-CN" sz="2800" b="1" dirty="0">
                <a:solidFill>
                  <a:srgbClr val="FF0000"/>
                </a:solidFill>
                <a:ea typeface="宋体" panose="02010600030101010101" pitchFamily="2" charset="-122"/>
              </a:rPr>
              <a:t>等，初步理解第一次工业革命的历史意义。</a:t>
            </a:r>
            <a:endParaRPr lang="zh-CN" altLang="zh-CN" sz="2800" dirty="0">
              <a:solidFill>
                <a:srgbClr val="FF0000"/>
              </a:solidFill>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charRg st="0" end="6"/>
                                            </p:txEl>
                                          </p:spTgt>
                                        </p:tgtEl>
                                        <p:attrNameLst>
                                          <p:attrName>style.visibility</p:attrName>
                                        </p:attrNameLst>
                                      </p:cBhvr>
                                      <p:to>
                                        <p:strVal val="visible"/>
                                      </p:to>
                                    </p:set>
                                    <p:animEffect transition="in" filter="fade">
                                      <p:cBhvr>
                                        <p:cTn id="7" dur="1000"/>
                                        <p:tgtEl>
                                          <p:spTgt spid="8">
                                            <p:txEl>
                                              <p:charRg st="0" end="6"/>
                                            </p:txEl>
                                          </p:spTgt>
                                        </p:tgtEl>
                                      </p:cBhvr>
                                    </p:animEffect>
                                    <p:anim calcmode="lin" valueType="num">
                                      <p:cBhvr>
                                        <p:cTn id="8" dur="1000" fill="hold"/>
                                        <p:tgtEl>
                                          <p:spTgt spid="8">
                                            <p:txEl>
                                              <p:charRg st="0" end="6"/>
                                            </p:txEl>
                                          </p:spTgt>
                                        </p:tgtEl>
                                        <p:attrNameLst>
                                          <p:attrName>ppt_x</p:attrName>
                                        </p:attrNameLst>
                                      </p:cBhvr>
                                      <p:tavLst>
                                        <p:tav tm="0">
                                          <p:val>
                                            <p:strVal val="#ppt_x"/>
                                          </p:val>
                                        </p:tav>
                                        <p:tav tm="100000">
                                          <p:val>
                                            <p:strVal val="#ppt_x"/>
                                          </p:val>
                                        </p:tav>
                                      </p:tavLst>
                                    </p:anim>
                                    <p:anim calcmode="lin" valueType="num">
                                      <p:cBhvr>
                                        <p:cTn id="9" dur="1000" fill="hold"/>
                                        <p:tgtEl>
                                          <p:spTgt spid="8">
                                            <p:txEl>
                                              <p:charRg st="0" end="6"/>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charRg st="6" end="18"/>
                                            </p:txEl>
                                          </p:spTgt>
                                        </p:tgtEl>
                                        <p:attrNameLst>
                                          <p:attrName>style.visibility</p:attrName>
                                        </p:attrNameLst>
                                      </p:cBhvr>
                                      <p:to>
                                        <p:strVal val="visible"/>
                                      </p:to>
                                    </p:set>
                                    <p:animEffect transition="in" filter="fade">
                                      <p:cBhvr>
                                        <p:cTn id="12" dur="1000"/>
                                        <p:tgtEl>
                                          <p:spTgt spid="8">
                                            <p:txEl>
                                              <p:charRg st="6" end="18"/>
                                            </p:txEl>
                                          </p:spTgt>
                                        </p:tgtEl>
                                      </p:cBhvr>
                                    </p:animEffect>
                                    <p:anim calcmode="lin" valueType="num">
                                      <p:cBhvr>
                                        <p:cTn id="13" dur="1000" fill="hold"/>
                                        <p:tgtEl>
                                          <p:spTgt spid="8">
                                            <p:txEl>
                                              <p:charRg st="6" end="18"/>
                                            </p:txEl>
                                          </p:spTgt>
                                        </p:tgtEl>
                                        <p:attrNameLst>
                                          <p:attrName>ppt_x</p:attrName>
                                        </p:attrNameLst>
                                      </p:cBhvr>
                                      <p:tavLst>
                                        <p:tav tm="0">
                                          <p:val>
                                            <p:strVal val="#ppt_x"/>
                                          </p:val>
                                        </p:tav>
                                        <p:tav tm="100000">
                                          <p:val>
                                            <p:strVal val="#ppt_x"/>
                                          </p:val>
                                        </p:tav>
                                      </p:tavLst>
                                    </p:anim>
                                    <p:anim calcmode="lin" valueType="num">
                                      <p:cBhvr>
                                        <p:cTn id="14" dur="1000" fill="hold"/>
                                        <p:tgtEl>
                                          <p:spTgt spid="8">
                                            <p:txEl>
                                              <p:charRg st="6" end="18"/>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charRg st="0" end="25"/>
                                            </p:txEl>
                                          </p:spTgt>
                                        </p:tgtEl>
                                        <p:attrNameLst>
                                          <p:attrName>style.visibility</p:attrName>
                                        </p:attrNameLst>
                                      </p:cBhvr>
                                      <p:to>
                                        <p:strVal val="visible"/>
                                      </p:to>
                                    </p:set>
                                    <p:animEffect transition="in" filter="fade">
                                      <p:cBhvr>
                                        <p:cTn id="19" dur="1000"/>
                                        <p:tgtEl>
                                          <p:spTgt spid="2">
                                            <p:txEl>
                                              <p:charRg st="0" end="25"/>
                                            </p:txEl>
                                          </p:spTgt>
                                        </p:tgtEl>
                                      </p:cBhvr>
                                    </p:animEffect>
                                    <p:anim calcmode="lin" valueType="num">
                                      <p:cBhvr>
                                        <p:cTn id="20" dur="1000" fill="hold"/>
                                        <p:tgtEl>
                                          <p:spTgt spid="2">
                                            <p:txEl>
                                              <p:charRg st="0" end="25"/>
                                            </p:txEl>
                                          </p:spTgt>
                                        </p:tgtEl>
                                        <p:attrNameLst>
                                          <p:attrName>ppt_x</p:attrName>
                                        </p:attrNameLst>
                                      </p:cBhvr>
                                      <p:tavLst>
                                        <p:tav tm="0">
                                          <p:val>
                                            <p:strVal val="#ppt_x"/>
                                          </p:val>
                                        </p:tav>
                                        <p:tav tm="100000">
                                          <p:val>
                                            <p:strVal val="#ppt_x"/>
                                          </p:val>
                                        </p:tav>
                                      </p:tavLst>
                                    </p:anim>
                                    <p:anim calcmode="lin" valueType="num">
                                      <p:cBhvr>
                                        <p:cTn id="21" dur="1000" fill="hold"/>
                                        <p:tgtEl>
                                          <p:spTgt spid="2">
                                            <p:txEl>
                                              <p:charRg st="0" end="25"/>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xEl>
                                              <p:charRg st="25" end="45"/>
                                            </p:txEl>
                                          </p:spTgt>
                                        </p:tgtEl>
                                        <p:attrNameLst>
                                          <p:attrName>style.visibility</p:attrName>
                                        </p:attrNameLst>
                                      </p:cBhvr>
                                      <p:to>
                                        <p:strVal val="visible"/>
                                      </p:to>
                                    </p:set>
                                    <p:animEffect transition="in" filter="fade">
                                      <p:cBhvr>
                                        <p:cTn id="24" dur="1000"/>
                                        <p:tgtEl>
                                          <p:spTgt spid="2">
                                            <p:txEl>
                                              <p:charRg st="25" end="45"/>
                                            </p:txEl>
                                          </p:spTgt>
                                        </p:tgtEl>
                                      </p:cBhvr>
                                    </p:animEffect>
                                    <p:anim calcmode="lin" valueType="num">
                                      <p:cBhvr>
                                        <p:cTn id="25" dur="1000" fill="hold"/>
                                        <p:tgtEl>
                                          <p:spTgt spid="2">
                                            <p:txEl>
                                              <p:charRg st="25" end="45"/>
                                            </p:txEl>
                                          </p:spTgt>
                                        </p:tgtEl>
                                        <p:attrNameLst>
                                          <p:attrName>ppt_x</p:attrName>
                                        </p:attrNameLst>
                                      </p:cBhvr>
                                      <p:tavLst>
                                        <p:tav tm="0">
                                          <p:val>
                                            <p:strVal val="#ppt_x"/>
                                          </p:val>
                                        </p:tav>
                                        <p:tav tm="100000">
                                          <p:val>
                                            <p:strVal val="#ppt_x"/>
                                          </p:val>
                                        </p:tav>
                                      </p:tavLst>
                                    </p:anim>
                                    <p:anim calcmode="lin" valueType="num">
                                      <p:cBhvr>
                                        <p:cTn id="26" dur="1000" fill="hold"/>
                                        <p:tgtEl>
                                          <p:spTgt spid="2">
                                            <p:txEl>
                                              <p:charRg st="25" end="45"/>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9460">
                                            <p:txEl>
                                              <p:charRg st="0" end="15"/>
                                            </p:txEl>
                                          </p:spTgt>
                                        </p:tgtEl>
                                        <p:attrNameLst>
                                          <p:attrName>style.visibility</p:attrName>
                                        </p:attrNameLst>
                                      </p:cBhvr>
                                      <p:to>
                                        <p:strVal val="visible"/>
                                      </p:to>
                                    </p:set>
                                    <p:animEffect transition="in" filter="fade">
                                      <p:cBhvr>
                                        <p:cTn id="31" dur="1000"/>
                                        <p:tgtEl>
                                          <p:spTgt spid="19460">
                                            <p:txEl>
                                              <p:charRg st="0" end="15"/>
                                            </p:txEl>
                                          </p:spTgt>
                                        </p:tgtEl>
                                      </p:cBhvr>
                                    </p:animEffect>
                                    <p:anim calcmode="lin" valueType="num">
                                      <p:cBhvr>
                                        <p:cTn id="32" dur="1000" fill="hold"/>
                                        <p:tgtEl>
                                          <p:spTgt spid="19460">
                                            <p:txEl>
                                              <p:charRg st="0" end="15"/>
                                            </p:txEl>
                                          </p:spTgt>
                                        </p:tgtEl>
                                        <p:attrNameLst>
                                          <p:attrName>ppt_x</p:attrName>
                                        </p:attrNameLst>
                                      </p:cBhvr>
                                      <p:tavLst>
                                        <p:tav tm="0">
                                          <p:val>
                                            <p:strVal val="#ppt_x"/>
                                          </p:val>
                                        </p:tav>
                                        <p:tav tm="100000">
                                          <p:val>
                                            <p:strVal val="#ppt_x"/>
                                          </p:val>
                                        </p:tav>
                                      </p:tavLst>
                                    </p:anim>
                                    <p:anim calcmode="lin" valueType="num">
                                      <p:cBhvr>
                                        <p:cTn id="33" dur="1000" fill="hold"/>
                                        <p:tgtEl>
                                          <p:spTgt spid="19460">
                                            <p:txEl>
                                              <p:charRg st="0" end="15"/>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9460">
                                            <p:txEl>
                                              <p:charRg st="15" end="29"/>
                                            </p:txEl>
                                          </p:spTgt>
                                        </p:tgtEl>
                                        <p:attrNameLst>
                                          <p:attrName>style.visibility</p:attrName>
                                        </p:attrNameLst>
                                      </p:cBhvr>
                                      <p:to>
                                        <p:strVal val="visible"/>
                                      </p:to>
                                    </p:set>
                                    <p:animEffect transition="in" filter="fade">
                                      <p:cBhvr>
                                        <p:cTn id="36" dur="1000"/>
                                        <p:tgtEl>
                                          <p:spTgt spid="19460">
                                            <p:txEl>
                                              <p:charRg st="15" end="29"/>
                                            </p:txEl>
                                          </p:spTgt>
                                        </p:tgtEl>
                                      </p:cBhvr>
                                    </p:animEffect>
                                    <p:anim calcmode="lin" valueType="num">
                                      <p:cBhvr>
                                        <p:cTn id="37" dur="1000" fill="hold"/>
                                        <p:tgtEl>
                                          <p:spTgt spid="19460">
                                            <p:txEl>
                                              <p:charRg st="15" end="29"/>
                                            </p:txEl>
                                          </p:spTgt>
                                        </p:tgtEl>
                                        <p:attrNameLst>
                                          <p:attrName>ppt_x</p:attrName>
                                        </p:attrNameLst>
                                      </p:cBhvr>
                                      <p:tavLst>
                                        <p:tav tm="0">
                                          <p:val>
                                            <p:strVal val="#ppt_x"/>
                                          </p:val>
                                        </p:tav>
                                        <p:tav tm="100000">
                                          <p:val>
                                            <p:strVal val="#ppt_x"/>
                                          </p:val>
                                        </p:tav>
                                      </p:tavLst>
                                    </p:anim>
                                    <p:anim calcmode="lin" valueType="num">
                                      <p:cBhvr>
                                        <p:cTn id="38" dur="1000" fill="hold"/>
                                        <p:tgtEl>
                                          <p:spTgt spid="19460">
                                            <p:txEl>
                                              <p:charRg st="15" end="29"/>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9460">
                                            <p:txEl>
                                              <p:charRg st="29" end="44"/>
                                            </p:txEl>
                                          </p:spTgt>
                                        </p:tgtEl>
                                        <p:attrNameLst>
                                          <p:attrName>style.visibility</p:attrName>
                                        </p:attrNameLst>
                                      </p:cBhvr>
                                      <p:to>
                                        <p:strVal val="visible"/>
                                      </p:to>
                                    </p:set>
                                    <p:animEffect transition="in" filter="fade">
                                      <p:cBhvr>
                                        <p:cTn id="41" dur="1000"/>
                                        <p:tgtEl>
                                          <p:spTgt spid="19460">
                                            <p:txEl>
                                              <p:charRg st="29" end="44"/>
                                            </p:txEl>
                                          </p:spTgt>
                                        </p:tgtEl>
                                      </p:cBhvr>
                                    </p:animEffect>
                                    <p:anim calcmode="lin" valueType="num">
                                      <p:cBhvr>
                                        <p:cTn id="42" dur="1000" fill="hold"/>
                                        <p:tgtEl>
                                          <p:spTgt spid="19460">
                                            <p:txEl>
                                              <p:charRg st="29" end="44"/>
                                            </p:txEl>
                                          </p:spTgt>
                                        </p:tgtEl>
                                        <p:attrNameLst>
                                          <p:attrName>ppt_x</p:attrName>
                                        </p:attrNameLst>
                                      </p:cBhvr>
                                      <p:tavLst>
                                        <p:tav tm="0">
                                          <p:val>
                                            <p:strVal val="#ppt_x"/>
                                          </p:val>
                                        </p:tav>
                                        <p:tav tm="100000">
                                          <p:val>
                                            <p:strVal val="#ppt_x"/>
                                          </p:val>
                                        </p:tav>
                                      </p:tavLst>
                                    </p:anim>
                                    <p:anim calcmode="lin" valueType="num">
                                      <p:cBhvr>
                                        <p:cTn id="43" dur="1000" fill="hold"/>
                                        <p:tgtEl>
                                          <p:spTgt spid="19460">
                                            <p:txEl>
                                              <p:charRg st="29" end="44"/>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9460">
                                            <p:txEl>
                                              <p:charRg st="44" end="58"/>
                                            </p:txEl>
                                          </p:spTgt>
                                        </p:tgtEl>
                                        <p:attrNameLst>
                                          <p:attrName>style.visibility</p:attrName>
                                        </p:attrNameLst>
                                      </p:cBhvr>
                                      <p:to>
                                        <p:strVal val="visible"/>
                                      </p:to>
                                    </p:set>
                                    <p:animEffect transition="in" filter="fade">
                                      <p:cBhvr>
                                        <p:cTn id="46" dur="1000"/>
                                        <p:tgtEl>
                                          <p:spTgt spid="19460">
                                            <p:txEl>
                                              <p:charRg st="44" end="58"/>
                                            </p:txEl>
                                          </p:spTgt>
                                        </p:tgtEl>
                                      </p:cBhvr>
                                    </p:animEffect>
                                    <p:anim calcmode="lin" valueType="num">
                                      <p:cBhvr>
                                        <p:cTn id="47" dur="1000" fill="hold"/>
                                        <p:tgtEl>
                                          <p:spTgt spid="19460">
                                            <p:txEl>
                                              <p:charRg st="44" end="58"/>
                                            </p:txEl>
                                          </p:spTgt>
                                        </p:tgtEl>
                                        <p:attrNameLst>
                                          <p:attrName>ppt_x</p:attrName>
                                        </p:attrNameLst>
                                      </p:cBhvr>
                                      <p:tavLst>
                                        <p:tav tm="0">
                                          <p:val>
                                            <p:strVal val="#ppt_x"/>
                                          </p:val>
                                        </p:tav>
                                        <p:tav tm="100000">
                                          <p:val>
                                            <p:strVal val="#ppt_x"/>
                                          </p:val>
                                        </p:tav>
                                      </p:tavLst>
                                    </p:anim>
                                    <p:anim calcmode="lin" valueType="num">
                                      <p:cBhvr>
                                        <p:cTn id="48" dur="1000" fill="hold"/>
                                        <p:tgtEl>
                                          <p:spTgt spid="19460">
                                            <p:txEl>
                                              <p:charRg st="44" end="5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4" name="未知"/>
          <p:cNvSpPr/>
          <p:nvPr/>
        </p:nvSpPr>
        <p:spPr>
          <a:xfrm>
            <a:off x="5883275" y="1958975"/>
            <a:ext cx="2613025" cy="2009775"/>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1949">
                  <a:alpha val="100000"/>
                </a:srgbClr>
              </a:gs>
              <a:gs pos="100000">
                <a:srgbClr val="001D56">
                  <a:alpha val="100000"/>
                </a:srgbClr>
              </a:gs>
            </a:gsLst>
            <a:lin ang="18900000" scaled="1"/>
            <a:tileRect/>
          </a:gradFill>
          <a:ln w="9525">
            <a:noFill/>
          </a:ln>
        </p:spPr>
        <p:txBody>
          <a:bodyPr/>
          <a:p>
            <a:endParaRPr lang="zh-CN" altLang="en-US"/>
          </a:p>
        </p:txBody>
      </p:sp>
      <p:pic>
        <p:nvPicPr>
          <p:cNvPr id="38915" name="Picture 5" descr="jc_ls_bs_tc_91_yza"/>
          <p:cNvPicPr>
            <a:picLocks noChangeAspect="1"/>
          </p:cNvPicPr>
          <p:nvPr/>
        </p:nvPicPr>
        <p:blipFill>
          <a:blip r:embed="rId1"/>
          <a:stretch>
            <a:fillRect/>
          </a:stretch>
        </p:blipFill>
        <p:spPr>
          <a:xfrm>
            <a:off x="595313" y="1465263"/>
            <a:ext cx="7839075" cy="5006975"/>
          </a:xfrm>
          <a:prstGeom prst="rect">
            <a:avLst/>
          </a:prstGeom>
          <a:noFill/>
          <a:ln w="9525">
            <a:noFill/>
          </a:ln>
        </p:spPr>
      </p:pic>
      <p:sp>
        <p:nvSpPr>
          <p:cNvPr id="21508" name="Text Box 6"/>
          <p:cNvSpPr txBox="1"/>
          <p:nvPr/>
        </p:nvSpPr>
        <p:spPr>
          <a:xfrm>
            <a:off x="3155950" y="2070100"/>
            <a:ext cx="715963" cy="400050"/>
          </a:xfrm>
          <a:prstGeom prst="rect">
            <a:avLst/>
          </a:prstGeom>
          <a:solidFill>
            <a:srgbClr val="FFFF00"/>
          </a:solidFill>
          <a:ln w="9525">
            <a:noFill/>
          </a:ln>
        </p:spPr>
        <p:txBody>
          <a:bodyPr>
            <a:spAutoFit/>
          </a:bodyPr>
          <a:lstStyle/>
          <a:p>
            <a:pPr marR="0" defTabSz="914400">
              <a:spcBef>
                <a:spcPct val="50000"/>
              </a:spcBef>
              <a:buClrTx/>
              <a:buSzTx/>
              <a:buFont typeface="Arial" panose="020B0604020202020204" pitchFamily="34" charset="0"/>
              <a:buNone/>
              <a:defRPr/>
            </a:pPr>
            <a:r>
              <a:rPr kumimoji="0" lang="zh-CN" altLang="en-US" sz="2000" b="1" kern="1200" cap="none" spc="0" normalizeH="0" baseline="0" noProof="1">
                <a:effectLst>
                  <a:outerShdw blurRad="38100" dist="38100" dir="2700000">
                    <a:srgbClr val="FFFFFF"/>
                  </a:outerShdw>
                </a:effectLst>
                <a:latin typeface="Arial" panose="020B0604020202020204" pitchFamily="34" charset="0"/>
                <a:ea typeface="宋体" panose="02010600030101010101" pitchFamily="2" charset="-122"/>
                <a:cs typeface="+mn-ea"/>
              </a:rPr>
              <a:t>英国</a:t>
            </a:r>
            <a:endParaRPr kumimoji="0" lang="zh-CN" altLang="en-US" sz="2000" b="1" kern="1200" cap="none" spc="0" normalizeH="0" baseline="0" noProof="1">
              <a:effectLst>
                <a:outerShdw blurRad="38100" dist="38100" dir="2700000">
                  <a:srgbClr val="FFFFFF"/>
                </a:outerShdw>
              </a:effectLst>
              <a:latin typeface="Arial" panose="020B0604020202020204" pitchFamily="34" charset="0"/>
              <a:ea typeface="宋体" panose="02010600030101010101" pitchFamily="2" charset="-122"/>
              <a:cs typeface="+mn-cs"/>
            </a:endParaRPr>
          </a:p>
        </p:txBody>
      </p:sp>
      <p:sp>
        <p:nvSpPr>
          <p:cNvPr id="21509" name="Text Box 7"/>
          <p:cNvSpPr txBox="1"/>
          <p:nvPr/>
        </p:nvSpPr>
        <p:spPr>
          <a:xfrm>
            <a:off x="3079750" y="2832100"/>
            <a:ext cx="788988" cy="400050"/>
          </a:xfrm>
          <a:prstGeom prst="rect">
            <a:avLst/>
          </a:prstGeom>
          <a:solidFill>
            <a:srgbClr val="FFFF00"/>
          </a:solidFill>
          <a:ln w="9525">
            <a:noFill/>
          </a:ln>
        </p:spPr>
        <p:txBody>
          <a:bodyPr>
            <a:spAutoFit/>
          </a:bodyPr>
          <a:lstStyle/>
          <a:p>
            <a:pPr marR="0" defTabSz="914400">
              <a:spcBef>
                <a:spcPct val="50000"/>
              </a:spcBef>
              <a:buClrTx/>
              <a:buSzTx/>
              <a:buFont typeface="Arial" panose="020B0604020202020204" pitchFamily="34" charset="0"/>
              <a:buNone/>
              <a:defRPr/>
            </a:pPr>
            <a:r>
              <a:rPr kumimoji="0" lang="zh-CN" altLang="en-US" sz="2000" b="1" kern="1200" cap="none" spc="0" normalizeH="0" baseline="0" noProof="1">
                <a:effectLst>
                  <a:outerShdw blurRad="38100" dist="38100" dir="2700000">
                    <a:srgbClr val="FFFFFF"/>
                  </a:outerShdw>
                </a:effectLst>
                <a:latin typeface="Arial" panose="020B0604020202020204" pitchFamily="34" charset="0"/>
                <a:ea typeface="宋体" panose="02010600030101010101" pitchFamily="2" charset="-122"/>
                <a:cs typeface="+mn-ea"/>
              </a:rPr>
              <a:t>法国</a:t>
            </a:r>
            <a:endParaRPr kumimoji="0" lang="zh-CN" altLang="en-US" sz="2000" b="1" kern="1200" cap="none" spc="0" normalizeH="0" baseline="0" noProof="1">
              <a:effectLst>
                <a:outerShdw blurRad="38100" dist="38100" dir="2700000">
                  <a:srgbClr val="FFFFFF"/>
                </a:outerShdw>
              </a:effectLst>
              <a:latin typeface="Arial" panose="020B0604020202020204" pitchFamily="34" charset="0"/>
              <a:ea typeface="宋体" panose="02010600030101010101" pitchFamily="2" charset="-122"/>
              <a:cs typeface="+mn-cs"/>
            </a:endParaRPr>
          </a:p>
        </p:txBody>
      </p:sp>
      <p:sp>
        <p:nvSpPr>
          <p:cNvPr id="21510" name="Text Box 8"/>
          <p:cNvSpPr txBox="1"/>
          <p:nvPr/>
        </p:nvSpPr>
        <p:spPr>
          <a:xfrm>
            <a:off x="641350" y="2908300"/>
            <a:ext cx="762000" cy="400050"/>
          </a:xfrm>
          <a:prstGeom prst="rect">
            <a:avLst/>
          </a:prstGeom>
          <a:solidFill>
            <a:srgbClr val="FFFF00"/>
          </a:solidFill>
          <a:ln w="9525">
            <a:noFill/>
          </a:ln>
        </p:spPr>
        <p:txBody>
          <a:bodyPr>
            <a:spAutoFit/>
          </a:bodyPr>
          <a:lstStyle/>
          <a:p>
            <a:pPr marR="0" defTabSz="914400">
              <a:spcBef>
                <a:spcPct val="50000"/>
              </a:spcBef>
              <a:buClrTx/>
              <a:buSzTx/>
              <a:buFont typeface="Arial" panose="020B0604020202020204" pitchFamily="34" charset="0"/>
              <a:buNone/>
              <a:defRPr/>
            </a:pPr>
            <a:r>
              <a:rPr kumimoji="0" lang="zh-CN" altLang="en-US" sz="2000" b="1" kern="1200" cap="none" spc="0" normalizeH="0" baseline="0" noProof="1">
                <a:effectLst>
                  <a:outerShdw blurRad="38100" dist="38100" dir="2700000">
                    <a:srgbClr val="FFFFFF"/>
                  </a:outerShdw>
                </a:effectLst>
                <a:latin typeface="Arial" panose="020B0604020202020204" pitchFamily="34" charset="0"/>
                <a:ea typeface="宋体" panose="02010600030101010101" pitchFamily="2" charset="-122"/>
                <a:cs typeface="+mn-ea"/>
              </a:rPr>
              <a:t>美国</a:t>
            </a:r>
            <a:endParaRPr kumimoji="0" lang="zh-CN" altLang="en-US" sz="2000" b="1" kern="1200" cap="none" spc="0" normalizeH="0" baseline="0" noProof="1">
              <a:effectLst>
                <a:outerShdw blurRad="38100" dist="38100" dir="2700000">
                  <a:srgbClr val="FFFFFF"/>
                </a:outerShdw>
              </a:effectLst>
              <a:latin typeface="Arial" panose="020B0604020202020204" pitchFamily="34" charset="0"/>
              <a:ea typeface="宋体" panose="02010600030101010101" pitchFamily="2" charset="-122"/>
              <a:cs typeface="+mn-cs"/>
            </a:endParaRPr>
          </a:p>
        </p:txBody>
      </p:sp>
      <p:sp>
        <p:nvSpPr>
          <p:cNvPr id="21511" name="Text Box 9"/>
          <p:cNvSpPr txBox="1"/>
          <p:nvPr/>
        </p:nvSpPr>
        <p:spPr>
          <a:xfrm>
            <a:off x="4146550" y="2298700"/>
            <a:ext cx="914400" cy="400050"/>
          </a:xfrm>
          <a:prstGeom prst="rect">
            <a:avLst/>
          </a:prstGeom>
          <a:solidFill>
            <a:srgbClr val="FFFF00"/>
          </a:solidFill>
          <a:ln w="9525">
            <a:noFill/>
          </a:ln>
        </p:spPr>
        <p:txBody>
          <a:bodyPr>
            <a:spAutoFit/>
          </a:bodyPr>
          <a:lstStyle/>
          <a:p>
            <a:pPr marR="0" algn="ctr" defTabSz="914400">
              <a:spcBef>
                <a:spcPct val="50000"/>
              </a:spcBef>
              <a:buClrTx/>
              <a:buSzTx/>
              <a:buFont typeface="Arial" panose="020B0604020202020204" pitchFamily="34" charset="0"/>
              <a:buNone/>
              <a:defRPr/>
            </a:pPr>
            <a:r>
              <a:rPr kumimoji="0" lang="zh-CN" altLang="en-US" sz="2000" b="1" kern="1200" cap="none" spc="0" normalizeH="0" baseline="0" noProof="1">
                <a:effectLst>
                  <a:outerShdw blurRad="38100" dist="38100" dir="2700000">
                    <a:srgbClr val="FFFFFF"/>
                  </a:outerShdw>
                </a:effectLst>
                <a:latin typeface="Arial" panose="020B0604020202020204" pitchFamily="34" charset="0"/>
                <a:ea typeface="宋体" panose="02010600030101010101" pitchFamily="2" charset="-122"/>
                <a:cs typeface="+mn-ea"/>
              </a:rPr>
              <a:t>德国</a:t>
            </a:r>
            <a:endParaRPr kumimoji="0" lang="zh-CN" altLang="en-US" sz="2000" b="1" kern="1200" cap="none" spc="0" normalizeH="0" baseline="0" noProof="1">
              <a:effectLst>
                <a:outerShdw blurRad="38100" dist="38100" dir="2700000">
                  <a:srgbClr val="FFFFFF"/>
                </a:outerShdw>
              </a:effectLst>
              <a:latin typeface="Arial" panose="020B0604020202020204" pitchFamily="34" charset="0"/>
              <a:ea typeface="宋体" panose="02010600030101010101" pitchFamily="2" charset="-122"/>
              <a:cs typeface="+mn-cs"/>
            </a:endParaRPr>
          </a:p>
        </p:txBody>
      </p:sp>
      <p:sp>
        <p:nvSpPr>
          <p:cNvPr id="21512" name="Text Box 10"/>
          <p:cNvSpPr txBox="1"/>
          <p:nvPr/>
        </p:nvSpPr>
        <p:spPr>
          <a:xfrm>
            <a:off x="6432550" y="1993900"/>
            <a:ext cx="714375" cy="400050"/>
          </a:xfrm>
          <a:prstGeom prst="rect">
            <a:avLst/>
          </a:prstGeom>
          <a:solidFill>
            <a:srgbClr val="FFFF00"/>
          </a:solidFill>
          <a:ln w="9525">
            <a:noFill/>
          </a:ln>
        </p:spPr>
        <p:txBody>
          <a:bodyPr>
            <a:spAutoFit/>
          </a:bodyPr>
          <a:lstStyle/>
          <a:p>
            <a:pPr marR="0" defTabSz="914400">
              <a:spcBef>
                <a:spcPct val="50000"/>
              </a:spcBef>
              <a:buClrTx/>
              <a:buSzTx/>
              <a:buFont typeface="Arial" panose="020B0604020202020204" pitchFamily="34" charset="0"/>
              <a:buNone/>
              <a:defRPr/>
            </a:pPr>
            <a:r>
              <a:rPr kumimoji="0" lang="zh-CN" altLang="en-US" sz="2000" b="1" kern="1200" cap="none" spc="0" normalizeH="0" baseline="0" noProof="1">
                <a:effectLst>
                  <a:outerShdw blurRad="38100" dist="38100" dir="2700000">
                    <a:srgbClr val="FFFFFF"/>
                  </a:outerShdw>
                </a:effectLst>
                <a:latin typeface="Arial" panose="020B0604020202020204" pitchFamily="34" charset="0"/>
                <a:ea typeface="宋体" panose="02010600030101010101" pitchFamily="2" charset="-122"/>
                <a:cs typeface="+mn-ea"/>
              </a:rPr>
              <a:t>俄国</a:t>
            </a:r>
            <a:endParaRPr kumimoji="0" lang="zh-CN" altLang="en-US" sz="2000" b="1" kern="1200" cap="none" spc="0" normalizeH="0" baseline="0" noProof="1">
              <a:effectLst>
                <a:outerShdw blurRad="38100" dist="38100" dir="2700000">
                  <a:srgbClr val="FFFFFF"/>
                </a:outerShdw>
              </a:effectLst>
              <a:latin typeface="Arial" panose="020B0604020202020204" pitchFamily="34" charset="0"/>
              <a:ea typeface="宋体" panose="02010600030101010101" pitchFamily="2" charset="-122"/>
              <a:cs typeface="+mn-cs"/>
            </a:endParaRPr>
          </a:p>
        </p:txBody>
      </p:sp>
      <p:sp>
        <p:nvSpPr>
          <p:cNvPr id="21513" name="Text Box 11"/>
          <p:cNvSpPr txBox="1"/>
          <p:nvPr/>
        </p:nvSpPr>
        <p:spPr>
          <a:xfrm>
            <a:off x="7575550" y="3136900"/>
            <a:ext cx="762000" cy="400050"/>
          </a:xfrm>
          <a:prstGeom prst="rect">
            <a:avLst/>
          </a:prstGeom>
          <a:solidFill>
            <a:srgbClr val="FFFF00"/>
          </a:solidFill>
          <a:ln w="9525">
            <a:noFill/>
          </a:ln>
        </p:spPr>
        <p:txBody>
          <a:bodyPr>
            <a:spAutoFit/>
          </a:bodyPr>
          <a:lstStyle/>
          <a:p>
            <a:pPr marR="0" defTabSz="914400">
              <a:spcBef>
                <a:spcPct val="50000"/>
              </a:spcBef>
              <a:buClrTx/>
              <a:buSzTx/>
              <a:buFont typeface="Arial" panose="020B0604020202020204" pitchFamily="34" charset="0"/>
              <a:buNone/>
              <a:defRPr/>
            </a:pPr>
            <a:r>
              <a:rPr kumimoji="0" lang="zh-CN" altLang="en-US" sz="2000" b="1" kern="1200" cap="none" spc="0" normalizeH="0" baseline="0" noProof="1">
                <a:effectLst>
                  <a:outerShdw blurRad="38100" dist="38100" dir="2700000">
                    <a:srgbClr val="FFFFFF"/>
                  </a:outerShdw>
                </a:effectLst>
                <a:latin typeface="Arial" panose="020B0604020202020204" pitchFamily="34" charset="0"/>
                <a:ea typeface="宋体" panose="02010600030101010101" pitchFamily="2" charset="-122"/>
                <a:cs typeface="+mn-ea"/>
              </a:rPr>
              <a:t>日本</a:t>
            </a:r>
            <a:endParaRPr kumimoji="0" lang="zh-CN" altLang="en-US" sz="2000" b="1" kern="1200" cap="none" spc="0" normalizeH="0" baseline="0" noProof="1">
              <a:effectLst>
                <a:outerShdw blurRad="38100" dist="38100" dir="2700000">
                  <a:srgbClr val="FFFFFF"/>
                </a:outerShdw>
              </a:effectLst>
              <a:latin typeface="Arial" panose="020B0604020202020204" pitchFamily="34" charset="0"/>
              <a:ea typeface="宋体" panose="02010600030101010101" pitchFamily="2" charset="-122"/>
              <a:cs typeface="+mn-cs"/>
            </a:endParaRPr>
          </a:p>
        </p:txBody>
      </p:sp>
      <p:sp>
        <p:nvSpPr>
          <p:cNvPr id="53258" name="Rectangle 13"/>
          <p:cNvSpPr/>
          <p:nvPr/>
        </p:nvSpPr>
        <p:spPr>
          <a:xfrm>
            <a:off x="633413" y="4508500"/>
            <a:ext cx="7613650" cy="1066800"/>
          </a:xfrm>
          <a:prstGeom prst="rect">
            <a:avLst/>
          </a:prstGeom>
          <a:solidFill>
            <a:srgbClr val="FFFF00"/>
          </a:solid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en-US" altLang="zh-CN" b="1" dirty="0">
                <a:solidFill>
                  <a:srgbClr val="FF0000"/>
                </a:solidFill>
                <a:latin typeface="黑体" panose="02010609060101010101" pitchFamily="49" charset="-122"/>
                <a:ea typeface="黑体" panose="02010609060101010101" pitchFamily="49" charset="-122"/>
              </a:rPr>
              <a:t> 1840</a:t>
            </a:r>
            <a:r>
              <a:rPr lang="zh-CN" altLang="en-US" b="1" dirty="0">
                <a:solidFill>
                  <a:srgbClr val="FF0000"/>
                </a:solidFill>
                <a:latin typeface="黑体" panose="02010609060101010101" pitchFamily="49" charset="-122"/>
                <a:ea typeface="黑体" panose="02010609060101010101" pitchFamily="49" charset="-122"/>
              </a:rPr>
              <a:t>年</a:t>
            </a:r>
            <a:r>
              <a:rPr lang="zh-CN" altLang="en-US" b="1" dirty="0">
                <a:solidFill>
                  <a:srgbClr val="000000"/>
                </a:solidFill>
                <a:latin typeface="黑体" panose="02010609060101010101" pitchFamily="49" charset="-122"/>
                <a:ea typeface="黑体" panose="02010609060101010101" pitchFamily="49" charset="-122"/>
              </a:rPr>
              <a:t>前后，</a:t>
            </a:r>
            <a:r>
              <a:rPr lang="zh-CN" altLang="en-US" b="1" dirty="0">
                <a:solidFill>
                  <a:srgbClr val="FF0000"/>
                </a:solidFill>
                <a:latin typeface="黑体" panose="02010609060101010101" pitchFamily="49" charset="-122"/>
                <a:ea typeface="黑体" panose="02010609060101010101" pitchFamily="49" charset="-122"/>
              </a:rPr>
              <a:t>英国大机器生产取代手工劳动</a:t>
            </a:r>
            <a:r>
              <a:rPr lang="zh-CN" altLang="en-US" b="1" dirty="0">
                <a:solidFill>
                  <a:srgbClr val="000000"/>
                </a:solidFill>
                <a:latin typeface="黑体" panose="02010609060101010101" pitchFamily="49" charset="-122"/>
                <a:ea typeface="黑体" panose="02010609060101010101" pitchFamily="49" charset="-122"/>
              </a:rPr>
              <a:t>，标志工业革命完成。</a:t>
            </a:r>
            <a:endParaRPr lang="zh-CN" altLang="en-US" b="1" dirty="0">
              <a:solidFill>
                <a:srgbClr val="000000"/>
              </a:solidFill>
              <a:latin typeface="黑体" panose="02010609060101010101" pitchFamily="49" charset="-122"/>
              <a:ea typeface="黑体" panose="02010609060101010101" pitchFamily="49" charset="-122"/>
            </a:endParaRPr>
          </a:p>
        </p:txBody>
      </p:sp>
      <p:sp>
        <p:nvSpPr>
          <p:cNvPr id="38923" name="TextBox 13"/>
          <p:cNvSpPr txBox="1"/>
          <p:nvPr/>
        </p:nvSpPr>
        <p:spPr>
          <a:xfrm>
            <a:off x="300038" y="385763"/>
            <a:ext cx="4648200" cy="641350"/>
          </a:xfrm>
          <a:prstGeom prst="rect">
            <a:avLst/>
          </a:prstGeom>
          <a:solidFill>
            <a:schemeClr val="bg1"/>
          </a:solid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3600" b="1" dirty="0">
                <a:solidFill>
                  <a:srgbClr val="0000FF"/>
                </a:solidFill>
                <a:latin typeface="黑体" panose="02010609060101010101" pitchFamily="49" charset="-122"/>
                <a:ea typeface="黑体" panose="02010609060101010101" pitchFamily="49" charset="-122"/>
              </a:rPr>
              <a:t>英国工业革命完成</a:t>
            </a:r>
            <a:endParaRPr lang="zh-CN" altLang="en-US" sz="3600" b="1" dirty="0">
              <a:solidFill>
                <a:srgbClr val="0000FF"/>
              </a:solidFill>
              <a:latin typeface="黑体" panose="02010609060101010101" pitchFamily="49" charset="-122"/>
              <a:ea typeface="黑体" panose="02010609060101010101" pitchFamily="49" charset="-122"/>
            </a:endParaRPr>
          </a:p>
        </p:txBody>
      </p:sp>
      <p:sp>
        <p:nvSpPr>
          <p:cNvPr id="2" name="TextBox 1"/>
          <p:cNvSpPr txBox="1"/>
          <p:nvPr/>
        </p:nvSpPr>
        <p:spPr>
          <a:xfrm>
            <a:off x="1600200" y="5791200"/>
            <a:ext cx="5540375" cy="584200"/>
          </a:xfrm>
          <a:prstGeom prst="rect">
            <a:avLst/>
          </a:prstGeom>
          <a:noFill/>
        </p:spPr>
        <p:txBody>
          <a:bodyPr wrap="none">
            <a:spAutoFit/>
          </a:bodyPr>
          <a:lstStyle/>
          <a:p>
            <a:pPr marR="0" defTabSz="914400">
              <a:buClrTx/>
              <a:buSzTx/>
              <a:buFontTx/>
              <a:buNone/>
              <a:defRPr/>
            </a:pPr>
            <a:r>
              <a:rPr kumimoji="0" lang="zh-CN" altLang="en-US" sz="3200" b="1" kern="1200" cap="none" spc="0" normalizeH="0" baseline="0" noProof="1">
                <a:solidFill>
                  <a:srgbClr val="0000FF"/>
                </a:solidFill>
                <a:effectLst>
                  <a:outerShdw blurRad="38100" dist="38100" dir="2700000">
                    <a:srgbClr val="000000"/>
                  </a:outerShdw>
                </a:effectLst>
                <a:latin typeface="宋体" panose="02010600030101010101" pitchFamily="2" charset="-122"/>
                <a:ea typeface="黑体" panose="02010609060101010101" pitchFamily="49" charset="-122"/>
                <a:cs typeface="+mn-ea"/>
              </a:rPr>
              <a:t>资本主义世界市场的初步形成</a:t>
            </a:r>
            <a:endParaRPr kumimoji="0" lang="zh-CN" altLang="en-US" sz="3200" b="1" kern="1200" cap="none" spc="0" normalizeH="0" baseline="0" noProof="1">
              <a:solidFill>
                <a:srgbClr val="0000FF"/>
              </a:solidFill>
              <a:effectLst>
                <a:outerShdw blurRad="38100" dist="38100" dir="2700000">
                  <a:srgbClr val="000000"/>
                </a:outerShdw>
              </a:effectLst>
              <a:latin typeface="宋体" panose="02010600030101010101" pitchFamily="2" charset="-122"/>
              <a:ea typeface="黑体" panose="02010609060101010101" pitchFamily="49" charset="-122"/>
              <a:cs typeface="+mn-cs"/>
            </a:endParaRPr>
          </a:p>
        </p:txBody>
      </p:sp>
      <p:sp>
        <p:nvSpPr>
          <p:cNvPr id="13" name="圆角矩形标注 12"/>
          <p:cNvSpPr/>
          <p:nvPr/>
        </p:nvSpPr>
        <p:spPr>
          <a:xfrm>
            <a:off x="3429000" y="3308350"/>
            <a:ext cx="3119438" cy="1422400"/>
          </a:xfrm>
          <a:prstGeom prst="wedgeRoundRectCallout">
            <a:avLst>
              <a:gd name="adj1" fmla="val -11806"/>
              <a:gd name="adj2" fmla="val 153750"/>
              <a:gd name="adj3" fmla="val 16667"/>
            </a:avLst>
          </a:prstGeom>
          <a:solidFill>
            <a:srgbClr val="FFFF00"/>
          </a:solidFill>
          <a:ln w="25400" cap="flat" cmpd="sng">
            <a:solidFill>
              <a:srgbClr val="2185BA"/>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en-US" altLang="zh-CN" sz="1800" b="1" dirty="0"/>
          </a:p>
          <a:p>
            <a:pPr marL="0" lvl="0" indent="0" eaLnBrk="1" hangingPunct="1">
              <a:spcBef>
                <a:spcPct val="0"/>
              </a:spcBef>
              <a:buNone/>
            </a:pPr>
            <a:r>
              <a:rPr lang="zh-CN" altLang="en-US" sz="1800" b="1" dirty="0"/>
              <a:t>世界市场，是世界范围的商品交换和商品流通，是通过商品交换把各国市场紧密联系起来的总体。</a:t>
            </a:r>
            <a:endParaRPr lang="zh-CN" altLang="en-US" sz="1800" b="1" dirty="0"/>
          </a:p>
          <a:p>
            <a:pPr marL="0" lvl="0" indent="0" algn="ctr" eaLnBrk="1" hangingPunct="1">
              <a:spcBef>
                <a:spcPct val="0"/>
              </a:spcBef>
              <a:buNone/>
            </a:pPr>
            <a:endParaRPr lang="en-US" altLang="zh-CN" sz="2400" b="1"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1509"/>
                                        </p:tgtEl>
                                        <p:attrNameLst>
                                          <p:attrName>style.visibility</p:attrName>
                                        </p:attrNameLst>
                                      </p:cBhvr>
                                      <p:to>
                                        <p:strVal val="visible"/>
                                      </p:to>
                                    </p:set>
                                    <p:anim calcmode="lin" valueType="num">
                                      <p:cBhvr>
                                        <p:cTn id="7" dur="500" fill="hold"/>
                                        <p:tgtEl>
                                          <p:spTgt spid="21509"/>
                                        </p:tgtEl>
                                        <p:attrNameLst>
                                          <p:attrName>ppt_w</p:attrName>
                                        </p:attrNameLst>
                                      </p:cBhvr>
                                      <p:tavLst>
                                        <p:tav tm="0">
                                          <p:val>
                                            <p:fltVal val="0.000000"/>
                                          </p:val>
                                        </p:tav>
                                        <p:tav tm="100000">
                                          <p:val>
                                            <p:strVal val="#ppt_w"/>
                                          </p:val>
                                        </p:tav>
                                      </p:tavLst>
                                    </p:anim>
                                    <p:anim calcmode="lin" valueType="num">
                                      <p:cBhvr>
                                        <p:cTn id="8" dur="500" fill="hold"/>
                                        <p:tgtEl>
                                          <p:spTgt spid="21509"/>
                                        </p:tgtEl>
                                        <p:attrNameLst>
                                          <p:attrName>ppt_h</p:attrName>
                                        </p:attrNameLst>
                                      </p:cBhvr>
                                      <p:tavLst>
                                        <p:tav tm="0">
                                          <p:val>
                                            <p:fltVal val="0.00000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21510"/>
                                        </p:tgtEl>
                                        <p:attrNameLst>
                                          <p:attrName>style.visibility</p:attrName>
                                        </p:attrNameLst>
                                      </p:cBhvr>
                                      <p:to>
                                        <p:strVal val="visible"/>
                                      </p:to>
                                    </p:set>
                                    <p:anim calcmode="lin" valueType="num">
                                      <p:cBhvr>
                                        <p:cTn id="12" dur="500" fill="hold"/>
                                        <p:tgtEl>
                                          <p:spTgt spid="21510"/>
                                        </p:tgtEl>
                                        <p:attrNameLst>
                                          <p:attrName>ppt_w</p:attrName>
                                        </p:attrNameLst>
                                      </p:cBhvr>
                                      <p:tavLst>
                                        <p:tav tm="0">
                                          <p:val>
                                            <p:fltVal val="0.000000"/>
                                          </p:val>
                                        </p:tav>
                                        <p:tav tm="100000">
                                          <p:val>
                                            <p:strVal val="#ppt_w"/>
                                          </p:val>
                                        </p:tav>
                                      </p:tavLst>
                                    </p:anim>
                                    <p:anim calcmode="lin" valueType="num">
                                      <p:cBhvr>
                                        <p:cTn id="13" dur="500" fill="hold"/>
                                        <p:tgtEl>
                                          <p:spTgt spid="21510"/>
                                        </p:tgtEl>
                                        <p:attrNameLst>
                                          <p:attrName>ppt_h</p:attrName>
                                        </p:attrNameLst>
                                      </p:cBhvr>
                                      <p:tavLst>
                                        <p:tav tm="0">
                                          <p:val>
                                            <p:fltVal val="0.00000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21511"/>
                                        </p:tgtEl>
                                        <p:attrNameLst>
                                          <p:attrName>style.visibility</p:attrName>
                                        </p:attrNameLst>
                                      </p:cBhvr>
                                      <p:to>
                                        <p:strVal val="visible"/>
                                      </p:to>
                                    </p:set>
                                    <p:anim calcmode="lin" valueType="num">
                                      <p:cBhvr>
                                        <p:cTn id="17" dur="500" fill="hold"/>
                                        <p:tgtEl>
                                          <p:spTgt spid="21511"/>
                                        </p:tgtEl>
                                        <p:attrNameLst>
                                          <p:attrName>ppt_w</p:attrName>
                                        </p:attrNameLst>
                                      </p:cBhvr>
                                      <p:tavLst>
                                        <p:tav tm="0">
                                          <p:val>
                                            <p:fltVal val="0.000000"/>
                                          </p:val>
                                        </p:tav>
                                        <p:tav tm="100000">
                                          <p:val>
                                            <p:strVal val="#ppt_w"/>
                                          </p:val>
                                        </p:tav>
                                      </p:tavLst>
                                    </p:anim>
                                    <p:anim calcmode="lin" valueType="num">
                                      <p:cBhvr>
                                        <p:cTn id="18" dur="500" fill="hold"/>
                                        <p:tgtEl>
                                          <p:spTgt spid="21511"/>
                                        </p:tgtEl>
                                        <p:attrNameLst>
                                          <p:attrName>ppt_h</p:attrName>
                                        </p:attrNameLst>
                                      </p:cBhvr>
                                      <p:tavLst>
                                        <p:tav tm="0">
                                          <p:val>
                                            <p:fltVal val="0.00000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21512"/>
                                        </p:tgtEl>
                                        <p:attrNameLst>
                                          <p:attrName>style.visibility</p:attrName>
                                        </p:attrNameLst>
                                      </p:cBhvr>
                                      <p:to>
                                        <p:strVal val="visible"/>
                                      </p:to>
                                    </p:set>
                                    <p:anim calcmode="lin" valueType="num">
                                      <p:cBhvr>
                                        <p:cTn id="21" dur="500" fill="hold"/>
                                        <p:tgtEl>
                                          <p:spTgt spid="21512"/>
                                        </p:tgtEl>
                                        <p:attrNameLst>
                                          <p:attrName>ppt_w</p:attrName>
                                        </p:attrNameLst>
                                      </p:cBhvr>
                                      <p:tavLst>
                                        <p:tav tm="0">
                                          <p:val>
                                            <p:fltVal val="0.000000"/>
                                          </p:val>
                                        </p:tav>
                                        <p:tav tm="100000">
                                          <p:val>
                                            <p:strVal val="#ppt_w"/>
                                          </p:val>
                                        </p:tav>
                                      </p:tavLst>
                                    </p:anim>
                                    <p:anim calcmode="lin" valueType="num">
                                      <p:cBhvr>
                                        <p:cTn id="22" dur="500" fill="hold"/>
                                        <p:tgtEl>
                                          <p:spTgt spid="21512"/>
                                        </p:tgtEl>
                                        <p:attrNameLst>
                                          <p:attrName>ppt_h</p:attrName>
                                        </p:attrNameLst>
                                      </p:cBhvr>
                                      <p:tavLst>
                                        <p:tav tm="0">
                                          <p:val>
                                            <p:fltVal val="0.000000"/>
                                          </p:val>
                                        </p:tav>
                                        <p:tav tm="100000">
                                          <p:val>
                                            <p:strVal val="#ppt_h"/>
                                          </p:val>
                                        </p:tav>
                                      </p:tavLst>
                                    </p:anim>
                                  </p:childTnLst>
                                </p:cTn>
                              </p:par>
                              <p:par>
                                <p:cTn id="23" presetID="23" presetClass="entr" presetSubtype="16" fill="hold" grpId="0" nodeType="withEffect">
                                  <p:stCondLst>
                                    <p:cond delay="0"/>
                                  </p:stCondLst>
                                  <p:childTnLst>
                                    <p:set>
                                      <p:cBhvr>
                                        <p:cTn id="24" dur="1" fill="hold">
                                          <p:stCondLst>
                                            <p:cond delay="0"/>
                                          </p:stCondLst>
                                        </p:cTn>
                                        <p:tgtEl>
                                          <p:spTgt spid="21513"/>
                                        </p:tgtEl>
                                        <p:attrNameLst>
                                          <p:attrName>style.visibility</p:attrName>
                                        </p:attrNameLst>
                                      </p:cBhvr>
                                      <p:to>
                                        <p:strVal val="visible"/>
                                      </p:to>
                                    </p:set>
                                    <p:anim calcmode="lin" valueType="num">
                                      <p:cBhvr>
                                        <p:cTn id="25" dur="500" fill="hold"/>
                                        <p:tgtEl>
                                          <p:spTgt spid="21513"/>
                                        </p:tgtEl>
                                        <p:attrNameLst>
                                          <p:attrName>ppt_w</p:attrName>
                                        </p:attrNameLst>
                                      </p:cBhvr>
                                      <p:tavLst>
                                        <p:tav tm="0">
                                          <p:val>
                                            <p:fltVal val="0.000000"/>
                                          </p:val>
                                        </p:tav>
                                        <p:tav tm="100000">
                                          <p:val>
                                            <p:strVal val="#ppt_w"/>
                                          </p:val>
                                        </p:tav>
                                      </p:tavLst>
                                    </p:anim>
                                    <p:anim calcmode="lin" valueType="num">
                                      <p:cBhvr>
                                        <p:cTn id="26" dur="500" fill="hold"/>
                                        <p:tgtEl>
                                          <p:spTgt spid="21513"/>
                                        </p:tgtEl>
                                        <p:attrNameLst>
                                          <p:attrName>ppt_h</p:attrName>
                                        </p:attrNameLst>
                                      </p:cBhvr>
                                      <p:tavLst>
                                        <p:tav tm="0">
                                          <p:val>
                                            <p:fltVal val="0.00000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3258">
                                            <p:txEl>
                                              <p:charRg st="0" end="33"/>
                                            </p:txEl>
                                          </p:spTgt>
                                        </p:tgtEl>
                                        <p:attrNameLst>
                                          <p:attrName>style.visibility</p:attrName>
                                        </p:attrNameLst>
                                      </p:cBhvr>
                                      <p:to>
                                        <p:strVal val="visible"/>
                                      </p:to>
                                    </p:set>
                                    <p:anim calcmode="lin" valueType="num">
                                      <p:cBhvr additive="base">
                                        <p:cTn id="31" dur="500" fill="hold"/>
                                        <p:tgtEl>
                                          <p:spTgt spid="53258">
                                            <p:txEl>
                                              <p:charRg st="0" end="3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3258">
                                            <p:txEl>
                                              <p:charRg st="0" end="3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charRg st="0" end="14"/>
                                            </p:txEl>
                                          </p:spTgt>
                                        </p:tgtEl>
                                        <p:attrNameLst>
                                          <p:attrName>style.visibility</p:attrName>
                                        </p:attrNameLst>
                                      </p:cBhvr>
                                      <p:to>
                                        <p:strVal val="visible"/>
                                      </p:to>
                                    </p:set>
                                    <p:anim calcmode="lin" valueType="num">
                                      <p:cBhvr additive="base">
                                        <p:cTn id="37" dur="500" fill="hold"/>
                                        <p:tgtEl>
                                          <p:spTgt spid="2">
                                            <p:txEl>
                                              <p:charRg st="0" end="1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charRg st="0" end="1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bldLvl="0" animBg="1"/>
      <p:bldP spid="21510" grpId="0" bldLvl="0" animBg="1"/>
      <p:bldP spid="21511" grpId="0" bldLvl="0" animBg="1"/>
      <p:bldP spid="21512" grpId="0" bldLvl="0" animBg="1"/>
      <p:bldP spid="21513" grpId="0" bldLvl="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8" name="WordArt 2"/>
          <p:cNvSpPr>
            <a:spLocks noTextEdit="1"/>
          </p:cNvSpPr>
          <p:nvPr/>
        </p:nvSpPr>
        <p:spPr>
          <a:xfrm>
            <a:off x="1066800" y="685800"/>
            <a:ext cx="2952750" cy="766763"/>
          </a:xfrm>
          <a:prstGeom prst="rect">
            <a:avLst/>
          </a:prstGeom>
        </p:spPr>
        <p:txBody>
          <a:bodyPr wrap="none" fromWordArt="1">
            <a:prstTxWarp prst="textCascadeUp">
              <a:avLst>
                <a:gd name="adj" fmla="val 100000"/>
              </a:avLst>
            </a:prstTxWarp>
            <a:normAutofit/>
            <a:scene3d>
              <a:camera prst="legacyPerspectiveFront">
                <a:rot lat="20520000" lon="1080000" rev="0"/>
              </a:camera>
              <a:lightRig rig="legacyHarsh2" dir="b"/>
            </a:scene3d>
            <a:sp3d extrusionH="430200" prstMaterial="legacyMatte">
              <a:extrusionClr>
                <a:srgbClr val="FF6600"/>
              </a:extrusionClr>
            </a:sp3d>
          </a:bodyPr>
          <a:p>
            <a:pPr algn="ctr" eaLnBrk="0" hangingPunct="0"/>
            <a:endParaRPr lang="zh-CN" altLang="en-US" sz="3200" b="1">
              <a:gradFill rotWithShape="1">
                <a:gsLst>
                  <a:gs pos="0">
                    <a:srgbClr val="FFE701"/>
                  </a:gs>
                  <a:gs pos="100000">
                    <a:srgbClr val="FE3E02"/>
                  </a:gs>
                </a:gsLst>
                <a:lin ang="5400000" scaled="1"/>
                <a:tileRect/>
              </a:gradFill>
              <a:latin typeface="+mn-ea" charset="0"/>
              <a:ea typeface="+mn-ea" charset="0"/>
            </a:endParaRPr>
          </a:p>
        </p:txBody>
      </p:sp>
      <p:sp>
        <p:nvSpPr>
          <p:cNvPr id="39939" name="WordArt 3"/>
          <p:cNvSpPr>
            <a:spLocks noTextEdit="1"/>
          </p:cNvSpPr>
          <p:nvPr/>
        </p:nvSpPr>
        <p:spPr>
          <a:xfrm rot="5400000">
            <a:off x="4570413" y="547688"/>
            <a:ext cx="720725" cy="720725"/>
          </a:xfrm>
          <a:prstGeom prst="rect">
            <a:avLst/>
          </a:prstGeom>
        </p:spPr>
        <p:txBody>
          <a:bodyPr vert="wordArtVert" wrap="none" fromWordArt="1">
            <a:prstTxWarp prst="textWave4">
              <a:avLst>
                <a:gd name="adj1" fmla="val 13005"/>
                <a:gd name="adj2" fmla="val 0"/>
              </a:avLst>
            </a:prstTxWarp>
            <a:normAutofit/>
          </a:bodyPr>
          <a:p>
            <a:pPr algn="ctr" eaLnBrk="0" hangingPunct="0"/>
            <a:endParaRPr lang="zh-CN" altLang="en-US" sz="3600" b="1">
              <a:gradFill rotWithShape="1">
                <a:gsLst>
                  <a:gs pos="0">
                    <a:srgbClr val="00FF00"/>
                  </a:gs>
                  <a:gs pos="100000">
                    <a:srgbClr val="00CCFF"/>
                  </a:gs>
                </a:gsLst>
                <a:lin ang="0" scaled="1"/>
                <a:tileRect/>
              </a:gradFill>
              <a:effectLst>
                <a:outerShdw dist="107763" dir="2699999" algn="ctr" rotWithShape="0">
                  <a:srgbClr val="000080"/>
                </a:outerShdw>
              </a:effectLst>
              <a:latin typeface="+mn-ea" charset="0"/>
              <a:ea typeface="+mn-ea" charset="0"/>
            </a:endParaRPr>
          </a:p>
        </p:txBody>
      </p:sp>
      <p:sp>
        <p:nvSpPr>
          <p:cNvPr id="39940" name="WordArt 4"/>
          <p:cNvSpPr>
            <a:spLocks noTextEdit="1"/>
          </p:cNvSpPr>
          <p:nvPr/>
        </p:nvSpPr>
        <p:spPr>
          <a:xfrm>
            <a:off x="5651500" y="333375"/>
            <a:ext cx="1728788" cy="1081088"/>
          </a:xfrm>
          <a:prstGeom prst="rect">
            <a:avLst/>
          </a:prstGeom>
        </p:spPr>
        <p:txBody>
          <a:bodyPr wrap="none" fromWordArt="1">
            <a:prstTxWarp prst="textPlain">
              <a:avLst>
                <a:gd name="adj" fmla="val 50000"/>
              </a:avLst>
            </a:prstTxWarp>
            <a:normAutofit/>
          </a:bodyPr>
          <a:p>
            <a:pPr algn="ctr" eaLnBrk="0" hangingPunct="0"/>
            <a:endParaRPr lang="zh-CN" altLang="en-US" sz="3200" b="1">
              <a:ln w="12700" cap="flat" cmpd="sng">
                <a:solidFill>
                  <a:srgbClr val="EAEAEA"/>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outerShdw>
              </a:effectLst>
              <a:latin typeface="+mn-ea" charset="0"/>
              <a:ea typeface="+mn-ea" charset="0"/>
            </a:endParaRPr>
          </a:p>
        </p:txBody>
      </p:sp>
      <p:sp>
        <p:nvSpPr>
          <p:cNvPr id="39941" name="AutoShape 8"/>
          <p:cNvSpPr/>
          <p:nvPr/>
        </p:nvSpPr>
        <p:spPr>
          <a:xfrm>
            <a:off x="1752600" y="3124200"/>
            <a:ext cx="304800" cy="2743200"/>
          </a:xfrm>
          <a:prstGeom prst="leftBrace">
            <a:avLst>
              <a:gd name="adj1" fmla="val 75000"/>
              <a:gd name="adj2" fmla="val 50000"/>
            </a:avLst>
          </a:prstGeom>
          <a:noFill/>
          <a:ln w="9525" cap="flat" cmpd="sng">
            <a:solidFill>
              <a:schemeClr val="bg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0"/>
              </a:spcBef>
              <a:buNone/>
            </a:pPr>
            <a:endParaRPr lang="zh-CN" altLang="zh-CN" sz="1800" dirty="0">
              <a:latin typeface="Arial Black" panose="020B0A04020102020204" pitchFamily="34" charset="0"/>
            </a:endParaRPr>
          </a:p>
        </p:txBody>
      </p:sp>
      <p:sp>
        <p:nvSpPr>
          <p:cNvPr id="39942" name="AutoShape 12"/>
          <p:cNvSpPr/>
          <p:nvPr/>
        </p:nvSpPr>
        <p:spPr>
          <a:xfrm>
            <a:off x="4191000" y="2819400"/>
            <a:ext cx="152400" cy="609600"/>
          </a:xfrm>
          <a:prstGeom prst="leftBrace">
            <a:avLst>
              <a:gd name="adj1" fmla="val 33277"/>
              <a:gd name="adj2" fmla="val 50000"/>
            </a:avLst>
          </a:prstGeom>
          <a:noFill/>
          <a:ln w="9525" cap="flat" cmpd="sng">
            <a:solidFill>
              <a:schemeClr val="bg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0"/>
              </a:spcBef>
              <a:buNone/>
            </a:pPr>
            <a:endParaRPr lang="zh-CN" altLang="zh-CN" sz="1800" dirty="0">
              <a:latin typeface="Arial Black" panose="020B0A04020102020204" pitchFamily="34" charset="0"/>
            </a:endParaRPr>
          </a:p>
        </p:txBody>
      </p:sp>
      <p:sp>
        <p:nvSpPr>
          <p:cNvPr id="39943" name="AutoShape 16"/>
          <p:cNvSpPr/>
          <p:nvPr/>
        </p:nvSpPr>
        <p:spPr>
          <a:xfrm>
            <a:off x="3995738" y="5445125"/>
            <a:ext cx="76200" cy="914400"/>
          </a:xfrm>
          <a:prstGeom prst="leftBrace">
            <a:avLst>
              <a:gd name="adj1" fmla="val 100000"/>
              <a:gd name="adj2" fmla="val 50000"/>
            </a:avLst>
          </a:prstGeom>
          <a:noFill/>
          <a:ln w="9525" cap="flat" cmpd="sng">
            <a:solidFill>
              <a:schemeClr val="bg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0"/>
              </a:spcBef>
              <a:buNone/>
            </a:pPr>
            <a:endParaRPr lang="zh-CN" altLang="zh-CN" sz="1800" dirty="0">
              <a:latin typeface="Arial Black" panose="020B0A04020102020204" pitchFamily="34" charset="0"/>
            </a:endParaRPr>
          </a:p>
        </p:txBody>
      </p:sp>
      <p:sp>
        <p:nvSpPr>
          <p:cNvPr id="80921" name="Text Box 25"/>
          <p:cNvSpPr txBox="1"/>
          <p:nvPr/>
        </p:nvSpPr>
        <p:spPr>
          <a:xfrm>
            <a:off x="4343400" y="2514600"/>
            <a:ext cx="5105400" cy="70802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50000"/>
              </a:spcBef>
              <a:buNone/>
            </a:pPr>
            <a:r>
              <a:rPr lang="zh-CN" altLang="en-US" sz="4000" b="1" dirty="0">
                <a:latin typeface="Times New Roman" panose="02020603050405020304" pitchFamily="18" charset="0"/>
                <a:ea typeface="黑体" panose="02010609060101010101" pitchFamily="49" charset="-122"/>
              </a:rPr>
              <a:t>瓦特改良蒸汽机</a:t>
            </a:r>
            <a:endParaRPr lang="zh-CN" altLang="en-US" sz="4000" b="1" dirty="0">
              <a:latin typeface="Times New Roman" panose="02020603050405020304" pitchFamily="18" charset="0"/>
              <a:ea typeface="黑体" panose="02010609060101010101" pitchFamily="49" charset="-122"/>
            </a:endParaRPr>
          </a:p>
        </p:txBody>
      </p:sp>
      <p:sp>
        <p:nvSpPr>
          <p:cNvPr id="80924" name="Text Box 28"/>
          <p:cNvSpPr txBox="1"/>
          <p:nvPr/>
        </p:nvSpPr>
        <p:spPr>
          <a:xfrm>
            <a:off x="3489325" y="3679825"/>
            <a:ext cx="6172200" cy="178435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50000"/>
              </a:spcBef>
              <a:buNone/>
            </a:pPr>
            <a:r>
              <a:rPr lang="zh-CN" altLang="en-US" sz="4400" b="1" dirty="0">
                <a:solidFill>
                  <a:srgbClr val="0000FF"/>
                </a:solidFill>
                <a:latin typeface="Times New Roman" panose="02020603050405020304" pitchFamily="18" charset="0"/>
                <a:ea typeface="黑体" panose="02010609060101010101" pitchFamily="49" charset="-122"/>
              </a:rPr>
              <a:t>    </a:t>
            </a:r>
            <a:r>
              <a:rPr lang="zh-CN" altLang="en-US" sz="4000" b="1" dirty="0">
                <a:latin typeface="Times New Roman" panose="02020603050405020304" pitchFamily="18" charset="0"/>
                <a:ea typeface="黑体" panose="02010609060101010101" pitchFamily="49" charset="-122"/>
              </a:rPr>
              <a:t>斯蒂芬森发明火车</a:t>
            </a:r>
            <a:endParaRPr lang="en-US" altLang="zh-CN" sz="4000" b="1" dirty="0">
              <a:latin typeface="Times New Roman" panose="02020603050405020304" pitchFamily="18" charset="0"/>
              <a:ea typeface="黑体" panose="02010609060101010101" pitchFamily="49" charset="-122"/>
            </a:endParaRPr>
          </a:p>
          <a:p>
            <a:pPr marL="0" lvl="0" indent="0">
              <a:spcBef>
                <a:spcPct val="50000"/>
              </a:spcBef>
              <a:buNone/>
            </a:pPr>
            <a:endParaRPr lang="zh-CN" altLang="en-US" sz="4400" b="1" dirty="0">
              <a:solidFill>
                <a:srgbClr val="0000FF"/>
              </a:solidFill>
              <a:latin typeface="Times New Roman" panose="02020603050405020304" pitchFamily="18" charset="0"/>
              <a:ea typeface="黑体" panose="02010609060101010101" pitchFamily="49" charset="-122"/>
            </a:endParaRPr>
          </a:p>
        </p:txBody>
      </p:sp>
      <p:sp>
        <p:nvSpPr>
          <p:cNvPr id="39946" name="TextBox 15"/>
          <p:cNvSpPr txBox="1"/>
          <p:nvPr/>
        </p:nvSpPr>
        <p:spPr>
          <a:xfrm>
            <a:off x="0" y="0"/>
            <a:ext cx="5257800" cy="76993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0"/>
              </a:spcBef>
              <a:buNone/>
            </a:pPr>
            <a:r>
              <a:rPr lang="en-US" altLang="zh-CN" sz="4400" dirty="0">
                <a:solidFill>
                  <a:srgbClr val="FF0000"/>
                </a:solidFill>
                <a:latin typeface="楷体" panose="02010609060101010101" pitchFamily="49" charset="-122"/>
                <a:ea typeface="楷体" panose="02010609060101010101" pitchFamily="49" charset="-122"/>
              </a:rPr>
              <a:t>【</a:t>
            </a:r>
            <a:r>
              <a:rPr lang="zh-CN" altLang="en-US" sz="4400" b="1" dirty="0">
                <a:solidFill>
                  <a:srgbClr val="FF0000"/>
                </a:solidFill>
                <a:latin typeface="楷体" panose="02010609060101010101" pitchFamily="49" charset="-122"/>
                <a:ea typeface="楷体" panose="02010609060101010101" pitchFamily="49" charset="-122"/>
              </a:rPr>
              <a:t>知识小结</a:t>
            </a:r>
            <a:r>
              <a:rPr lang="en-US" altLang="zh-CN" sz="4400" dirty="0">
                <a:solidFill>
                  <a:srgbClr val="FF0000"/>
                </a:solidFill>
                <a:latin typeface="楷体" panose="02010609060101010101" pitchFamily="49" charset="-122"/>
                <a:ea typeface="楷体" panose="02010609060101010101" pitchFamily="49" charset="-122"/>
              </a:rPr>
              <a:t>】</a:t>
            </a:r>
            <a:endParaRPr lang="zh-CN" altLang="en-US" sz="4400" dirty="0">
              <a:solidFill>
                <a:srgbClr val="FF0000"/>
              </a:solidFill>
            </a:endParaRPr>
          </a:p>
        </p:txBody>
      </p:sp>
      <p:grpSp>
        <p:nvGrpSpPr>
          <p:cNvPr id="39947" name="Group 2"/>
          <p:cNvGrpSpPr/>
          <p:nvPr/>
        </p:nvGrpSpPr>
        <p:grpSpPr>
          <a:xfrm>
            <a:off x="0" y="2492375"/>
            <a:ext cx="4041775" cy="938213"/>
            <a:chOff x="295" y="241"/>
            <a:chExt cx="3039" cy="453"/>
          </a:xfrm>
        </p:grpSpPr>
        <p:sp>
          <p:nvSpPr>
            <p:cNvPr id="18" name="AutoShape 3"/>
            <p:cNvSpPr>
              <a:spLocks noChangeArrowheads="1"/>
            </p:cNvSpPr>
            <p:nvPr/>
          </p:nvSpPr>
          <p:spPr bwMode="auto">
            <a:xfrm>
              <a:off x="295" y="252"/>
              <a:ext cx="2636" cy="368"/>
            </a:xfrm>
            <a:prstGeom prst="flowChartAlternateProcess">
              <a:avLst/>
            </a:prstGeom>
            <a:solidFill>
              <a:schemeClr val="accent1"/>
            </a:solidFill>
            <a:ln w="9525" algn="ctr">
              <a:solidFill>
                <a:schemeClr val="accent1">
                  <a:lumMod val="90000"/>
                </a:schemeClr>
              </a:solidFill>
              <a:miter lim="800000"/>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1" lang="en-US" altLang="zh-CN" sz="4400" b="0" i="0" u="none" strike="noStrike" kern="1200" cap="none" spc="0" normalizeH="0" baseline="0" noProof="0" dirty="0">
                  <a:ln>
                    <a:noFill/>
                  </a:ln>
                  <a:solidFill>
                    <a:schemeClr val="tx1"/>
                  </a:solidFill>
                  <a:effectLst>
                    <a:outerShdw blurRad="38100" dist="38100" dir="2700000" algn="tl">
                      <a:srgbClr val="FFFFFF"/>
                    </a:outerShdw>
                  </a:effectLst>
                  <a:uLnTx/>
                  <a:uFillTx/>
                  <a:latin typeface="楷体" panose="02010609060101010101" pitchFamily="49" charset="-122"/>
                  <a:ea typeface="楷体" panose="02010609060101010101" pitchFamily="49" charset="-122"/>
                  <a:cs typeface="+mn-cs"/>
                </a:rPr>
                <a:t>1.</a:t>
              </a:r>
              <a:r>
                <a:rPr kumimoji="1" lang="zh-CN" altLang="en-US" sz="4400" b="1" i="0" u="none" strike="noStrike" kern="1200" cap="none" spc="0" normalizeH="0" baseline="0" noProof="0" dirty="0">
                  <a:ln>
                    <a:noFill/>
                  </a:ln>
                  <a:solidFill>
                    <a:schemeClr val="tx1"/>
                  </a:solidFill>
                  <a:effectLst>
                    <a:outerShdw blurRad="38100" dist="38100" dir="2700000" algn="tl">
                      <a:srgbClr val="FFFFFF"/>
                    </a:outerShdw>
                  </a:effectLst>
                  <a:uLnTx/>
                  <a:uFillTx/>
                  <a:latin typeface="楷体" panose="02010609060101010101" pitchFamily="49" charset="-122"/>
                  <a:ea typeface="楷体" panose="02010609060101010101" pitchFamily="49" charset="-122"/>
                  <a:cs typeface="+mn-cs"/>
                </a:rPr>
                <a:t>主要标志</a:t>
              </a:r>
              <a:endParaRPr kumimoji="1" lang="zh-CN" altLang="en-US" sz="4400" b="1" i="0" u="none" strike="noStrike" kern="1200" cap="none" spc="0" normalizeH="0" baseline="0" noProof="0" dirty="0">
                <a:ln>
                  <a:noFill/>
                </a:ln>
                <a:solidFill>
                  <a:schemeClr val="tx1"/>
                </a:solidFill>
                <a:effectLst>
                  <a:outerShdw blurRad="38100" dist="38100" dir="2700000" algn="tl">
                    <a:srgbClr val="FFFFFF"/>
                  </a:outerShdw>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9952" name="WordArt 4"/>
            <p:cNvSpPr>
              <a:spLocks noTextEdit="1"/>
            </p:cNvSpPr>
            <p:nvPr/>
          </p:nvSpPr>
          <p:spPr>
            <a:xfrm>
              <a:off x="295" y="241"/>
              <a:ext cx="3039" cy="453"/>
            </a:xfrm>
            <a:prstGeom prst="rect">
              <a:avLst/>
            </a:prstGeom>
          </p:spPr>
          <p:txBody>
            <a:bodyPr wrap="none" fromWordArt="1">
              <a:prstTxWarp prst="textPlain">
                <a:avLst>
                  <a:gd name="adj" fmla="val 50000"/>
                </a:avLst>
              </a:prstTxWarp>
              <a:normAutofit/>
            </a:bodyPr>
            <a:p>
              <a:pPr algn="ctr"/>
              <a:endParaRPr lang="zh-CN" altLang="en-US" sz="5400" b="1">
                <a:gradFill rotWithShape="1">
                  <a:gsLst>
                    <a:gs pos="0">
                      <a:srgbClr val="FF6600"/>
                    </a:gs>
                    <a:gs pos="100000">
                      <a:srgbClr val="993300"/>
                    </a:gs>
                  </a:gsLst>
                  <a:lin ang="5400000" scaled="1"/>
                  <a:tileRect/>
                </a:gradFill>
                <a:effectLst>
                  <a:outerShdw dist="35921" dir="2699999" algn="ctr" rotWithShape="0">
                    <a:srgbClr val="C0C0C0">
                      <a:alpha val="79999"/>
                    </a:srgbClr>
                  </a:outerShdw>
                </a:effectLst>
                <a:latin typeface="黑体" panose="02010609060101010101" pitchFamily="49" charset="-122"/>
                <a:ea typeface="黑体" panose="02010609060101010101" pitchFamily="49" charset="-122"/>
              </a:endParaRPr>
            </a:p>
          </p:txBody>
        </p:sp>
      </p:grpSp>
      <p:sp>
        <p:nvSpPr>
          <p:cNvPr id="22" name="AutoShape 3"/>
          <p:cNvSpPr>
            <a:spLocks noChangeArrowheads="1"/>
          </p:cNvSpPr>
          <p:nvPr/>
        </p:nvSpPr>
        <p:spPr bwMode="auto">
          <a:xfrm>
            <a:off x="0" y="4945063"/>
            <a:ext cx="3505200" cy="762000"/>
          </a:xfrm>
          <a:prstGeom prst="flowChartAlternateProcess">
            <a:avLst/>
          </a:prstGeom>
          <a:solidFill>
            <a:schemeClr val="accent1"/>
          </a:solidFill>
          <a:ln w="9525" algn="ctr">
            <a:solidFill>
              <a:schemeClr val="accent1">
                <a:lumMod val="90000"/>
              </a:schemeClr>
            </a:solidFill>
            <a:miter lim="800000"/>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1" lang="en-US" altLang="zh-CN" sz="4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楷体" panose="02010609060101010101" pitchFamily="49" charset="-122"/>
                <a:ea typeface="楷体" panose="02010609060101010101" pitchFamily="49" charset="-122"/>
                <a:cs typeface="+mn-cs"/>
              </a:rPr>
              <a:t>3.</a:t>
            </a:r>
            <a:r>
              <a:rPr kumimoji="1" lang="zh-CN" altLang="en-US" sz="4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楷体" panose="02010609060101010101" pitchFamily="49" charset="-122"/>
                <a:ea typeface="楷体" panose="02010609060101010101" pitchFamily="49" charset="-122"/>
                <a:cs typeface="+mn-cs"/>
              </a:rPr>
              <a:t>结束标志</a:t>
            </a:r>
            <a:endParaRPr kumimoji="0" lang="zh-CN" altLang="en-US" sz="1800" b="1"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5" name="AutoShape 3"/>
          <p:cNvSpPr>
            <a:spLocks noChangeArrowheads="1"/>
          </p:cNvSpPr>
          <p:nvPr/>
        </p:nvSpPr>
        <p:spPr bwMode="auto">
          <a:xfrm>
            <a:off x="0" y="3810000"/>
            <a:ext cx="3505200" cy="762000"/>
          </a:xfrm>
          <a:prstGeom prst="flowChartAlternateProcess">
            <a:avLst/>
          </a:prstGeom>
          <a:solidFill>
            <a:schemeClr val="accent1"/>
          </a:solidFill>
          <a:ln w="9525" algn="ctr">
            <a:solidFill>
              <a:schemeClr val="accent1">
                <a:lumMod val="90000"/>
              </a:schemeClr>
            </a:solidFill>
            <a:miter lim="800000"/>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1" lang="en-US" altLang="zh-CN" sz="4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楷体" panose="02010609060101010101" pitchFamily="49" charset="-122"/>
                <a:ea typeface="楷体" panose="02010609060101010101" pitchFamily="49" charset="-122"/>
                <a:cs typeface="+mn-cs"/>
              </a:rPr>
              <a:t>2.</a:t>
            </a:r>
            <a:r>
              <a:rPr kumimoji="1" lang="zh-CN" altLang="en-US" sz="4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楷体" panose="02010609060101010101" pitchFamily="49" charset="-122"/>
                <a:ea typeface="楷体" panose="02010609060101010101" pitchFamily="49" charset="-122"/>
                <a:cs typeface="+mn-cs"/>
              </a:rPr>
              <a:t>交通革新</a:t>
            </a:r>
            <a:endParaRPr kumimoji="0" lang="zh-CN" altLang="en-US" sz="18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7902" name="TextBox 2"/>
          <p:cNvSpPr txBox="1"/>
          <p:nvPr/>
        </p:nvSpPr>
        <p:spPr>
          <a:xfrm>
            <a:off x="3886200" y="4724400"/>
            <a:ext cx="4724400" cy="120015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3600" b="1" dirty="0">
                <a:latin typeface="黑体" panose="02010609060101010101" pitchFamily="49" charset="-122"/>
                <a:ea typeface="黑体" panose="02010609060101010101" pitchFamily="49" charset="-122"/>
              </a:rPr>
              <a:t> 大机器生产取代手工    劳动</a:t>
            </a:r>
            <a:endParaRPr lang="zh-CN" altLang="en-US" sz="36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0921"/>
                                        </p:tgtEl>
                                        <p:attrNameLst>
                                          <p:attrName>style.visibility</p:attrName>
                                        </p:attrNameLst>
                                      </p:cBhvr>
                                      <p:to>
                                        <p:strVal val="visible"/>
                                      </p:to>
                                    </p:set>
                                    <p:animEffect transition="in" filter="box(in)">
                                      <p:cBhvr>
                                        <p:cTn id="7" dur="500"/>
                                        <p:tgtEl>
                                          <p:spTgt spid="809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0924"/>
                                        </p:tgtEl>
                                        <p:attrNameLst>
                                          <p:attrName>style.visibility</p:attrName>
                                        </p:attrNameLst>
                                      </p:cBhvr>
                                      <p:to>
                                        <p:strVal val="visible"/>
                                      </p:to>
                                    </p:set>
                                    <p:animEffect transition="in" filter="wipe(left)">
                                      <p:cBhvr>
                                        <p:cTn id="12" dur="500"/>
                                        <p:tgtEl>
                                          <p:spTgt spid="8092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7902">
                                            <p:txEl>
                                              <p:charRg st="0" end="17"/>
                                            </p:txEl>
                                          </p:spTgt>
                                        </p:tgtEl>
                                        <p:attrNameLst>
                                          <p:attrName>style.visibility</p:attrName>
                                        </p:attrNameLst>
                                      </p:cBhvr>
                                      <p:to>
                                        <p:strVal val="visible"/>
                                      </p:to>
                                    </p:set>
                                    <p:anim calcmode="lin" valueType="num">
                                      <p:cBhvr additive="base">
                                        <p:cTn id="17" dur="500" fill="hold"/>
                                        <p:tgtEl>
                                          <p:spTgt spid="37902">
                                            <p:txEl>
                                              <p:charRg st="0" end="17"/>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7902">
                                            <p:txEl>
                                              <p:charRg st="0" end="1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21" grpId="0"/>
      <p:bldP spid="809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4" name="Rectangle 2"/>
          <p:cNvSpPr>
            <a:spLocks noGrp="1"/>
          </p:cNvSpPr>
          <p:nvPr/>
        </p:nvSpPr>
        <p:spPr>
          <a:xfrm>
            <a:off x="6156325" y="2349500"/>
            <a:ext cx="4248150" cy="2716213"/>
          </a:xfrm>
          <a:prstGeom prst="rect">
            <a:avLst/>
          </a:prstGeom>
          <a:noFill/>
          <a:ln w="9525">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342900" lvl="0" indent="-342900">
              <a:lnSpc>
                <a:spcPct val="120000"/>
              </a:lnSpc>
              <a:buClr>
                <a:srgbClr val="FF0000"/>
              </a:buClr>
              <a:buSzPct val="85000"/>
              <a:buFont typeface="Wingdings" panose="05000000000000000000" pitchFamily="2" charset="2"/>
              <a:buChar char="l"/>
            </a:pPr>
            <a:r>
              <a:rPr lang="zh-CN" altLang="en-US" sz="2800" b="1" dirty="0">
                <a:solidFill>
                  <a:srgbClr val="000000"/>
                </a:solidFill>
                <a:latin typeface="黑体" panose="02010609060101010101" pitchFamily="49" charset="-122"/>
                <a:ea typeface="黑体" panose="02010609060101010101" pitchFamily="49" charset="-122"/>
              </a:rPr>
              <a:t>发明国家：</a:t>
            </a:r>
            <a:r>
              <a:rPr lang="zh-CN" altLang="en-US" sz="2800" b="1" dirty="0">
                <a:solidFill>
                  <a:srgbClr val="000000"/>
                </a:solidFill>
                <a:latin typeface="楷体_GB2312" panose="02010609030101010101" pitchFamily="49" charset="-122"/>
                <a:ea typeface="楷体_GB2312" panose="02010609030101010101" pitchFamily="49" charset="-122"/>
              </a:rPr>
              <a:t>英国</a:t>
            </a:r>
            <a:endParaRPr lang="zh-CN" altLang="en-US" sz="2800" b="1" dirty="0">
              <a:solidFill>
                <a:srgbClr val="000000"/>
              </a:solidFill>
              <a:latin typeface="楷体_GB2312" panose="02010609030101010101" pitchFamily="49" charset="-122"/>
              <a:ea typeface="楷体_GB2312" panose="02010609030101010101" pitchFamily="49" charset="-122"/>
            </a:endParaRPr>
          </a:p>
          <a:p>
            <a:pPr marL="342900" lvl="0" indent="-342900">
              <a:lnSpc>
                <a:spcPct val="120000"/>
              </a:lnSpc>
              <a:buClr>
                <a:srgbClr val="FF0000"/>
              </a:buClr>
              <a:buSzPct val="85000"/>
              <a:buFont typeface="Wingdings" panose="05000000000000000000" pitchFamily="2" charset="2"/>
              <a:buChar char="l"/>
            </a:pPr>
            <a:r>
              <a:rPr lang="zh-CN" altLang="en-US" sz="2800" b="1" dirty="0">
                <a:solidFill>
                  <a:srgbClr val="000000"/>
                </a:solidFill>
                <a:latin typeface="黑体" panose="02010609060101010101" pitchFamily="49" charset="-122"/>
                <a:ea typeface="黑体" panose="02010609060101010101" pitchFamily="49" charset="-122"/>
              </a:rPr>
              <a:t>动力：</a:t>
            </a:r>
            <a:r>
              <a:rPr lang="zh-CN" altLang="en-US" sz="2800" b="1" dirty="0">
                <a:solidFill>
                  <a:srgbClr val="000000"/>
                </a:solidFill>
                <a:latin typeface="楷体_GB2312" panose="02010609030101010101" pitchFamily="49" charset="-122"/>
                <a:ea typeface="楷体_GB2312" panose="02010609030101010101" pitchFamily="49" charset="-122"/>
              </a:rPr>
              <a:t>蒸汽机</a:t>
            </a:r>
            <a:endParaRPr lang="zh-CN" altLang="en-US" sz="2800" b="1" dirty="0">
              <a:solidFill>
                <a:srgbClr val="000000"/>
              </a:solidFill>
              <a:latin typeface="楷体_GB2312" panose="02010609030101010101" pitchFamily="49" charset="-122"/>
              <a:ea typeface="楷体_GB2312" panose="02010609030101010101" pitchFamily="49" charset="-122"/>
            </a:endParaRPr>
          </a:p>
          <a:p>
            <a:pPr marL="342900" lvl="0" indent="-342900">
              <a:lnSpc>
                <a:spcPct val="120000"/>
              </a:lnSpc>
              <a:buClr>
                <a:srgbClr val="FF0000"/>
              </a:buClr>
              <a:buSzPct val="85000"/>
              <a:buFont typeface="Wingdings" panose="05000000000000000000" pitchFamily="2" charset="2"/>
              <a:buChar char="l"/>
            </a:pPr>
            <a:r>
              <a:rPr lang="zh-CN" altLang="en-US" sz="2800" b="1" dirty="0">
                <a:solidFill>
                  <a:srgbClr val="000000"/>
                </a:solidFill>
                <a:latin typeface="黑体" panose="02010609060101010101" pitchFamily="49" charset="-122"/>
                <a:ea typeface="黑体" panose="02010609060101010101" pitchFamily="49" charset="-122"/>
              </a:rPr>
              <a:t>能源：</a:t>
            </a:r>
            <a:r>
              <a:rPr lang="zh-CN" altLang="en-US" sz="2800" b="1" dirty="0">
                <a:solidFill>
                  <a:srgbClr val="000000"/>
                </a:solidFill>
                <a:latin typeface="楷体_GB2312" panose="02010609030101010101" pitchFamily="49" charset="-122"/>
                <a:ea typeface="楷体_GB2312" panose="02010609030101010101" pitchFamily="49" charset="-122"/>
              </a:rPr>
              <a:t>煤炭</a:t>
            </a:r>
            <a:endParaRPr lang="zh-CN" altLang="en-US" sz="2800" b="1" dirty="0">
              <a:solidFill>
                <a:srgbClr val="000000"/>
              </a:solidFill>
              <a:latin typeface="楷体_GB2312" panose="02010609030101010101" pitchFamily="49" charset="-122"/>
              <a:ea typeface="楷体_GB2312" panose="02010609030101010101" pitchFamily="49" charset="-122"/>
            </a:endParaRPr>
          </a:p>
          <a:p>
            <a:pPr marL="342900" lvl="0" indent="-342900">
              <a:lnSpc>
                <a:spcPct val="120000"/>
              </a:lnSpc>
              <a:buClr>
                <a:srgbClr val="FF0000"/>
              </a:buClr>
              <a:buSzPct val="85000"/>
              <a:buFont typeface="Wingdings" panose="05000000000000000000" pitchFamily="2" charset="2"/>
              <a:buChar char="l"/>
            </a:pPr>
            <a:r>
              <a:rPr lang="zh-CN" altLang="en-US" sz="2800" b="1" dirty="0">
                <a:solidFill>
                  <a:srgbClr val="000000"/>
                </a:solidFill>
                <a:latin typeface="黑体" panose="02010609060101010101" pitchFamily="49" charset="-122"/>
                <a:ea typeface="黑体" panose="02010609060101010101" pitchFamily="49" charset="-122"/>
              </a:rPr>
              <a:t>行业：</a:t>
            </a:r>
            <a:r>
              <a:rPr lang="zh-CN" altLang="en-US" sz="2800" b="1" dirty="0">
                <a:solidFill>
                  <a:srgbClr val="000000"/>
                </a:solidFill>
                <a:latin typeface="楷体_GB2312" panose="02010609030101010101" pitchFamily="49" charset="-122"/>
                <a:ea typeface="楷体_GB2312" panose="02010609030101010101" pitchFamily="49" charset="-122"/>
              </a:rPr>
              <a:t>轻工业</a:t>
            </a:r>
            <a:endParaRPr lang="zh-CN" altLang="en-US" sz="2800" b="1" dirty="0">
              <a:solidFill>
                <a:srgbClr val="000000"/>
              </a:solidFill>
              <a:latin typeface="楷体_GB2312" panose="02010609030101010101" pitchFamily="49" charset="-122"/>
              <a:ea typeface="楷体_GB2312" panose="02010609030101010101" pitchFamily="49" charset="-122"/>
            </a:endParaRPr>
          </a:p>
        </p:txBody>
      </p:sp>
      <p:sp>
        <p:nvSpPr>
          <p:cNvPr id="40963" name="圆角矩形3 484" descr="colored_paper1"/>
          <p:cNvSpPr/>
          <p:nvPr/>
        </p:nvSpPr>
        <p:spPr>
          <a:xfrm>
            <a:off x="0" y="549275"/>
            <a:ext cx="9217025" cy="790575"/>
          </a:xfrm>
          <a:prstGeom prst="roundRect">
            <a:avLst>
              <a:gd name="adj" fmla="val 16667"/>
            </a:avLst>
          </a:prstGeom>
          <a:blipFill rotWithShape="0">
            <a:blip r:embed="rId1"/>
          </a:blipFill>
          <a:ln w="9525" cap="flat" cmpd="sng">
            <a:solidFill>
              <a:schemeClr val="tx1"/>
            </a:solidFill>
            <a:prstDash val="solid"/>
            <a:headEnd type="none" w="med" len="med"/>
            <a:tailEnd type="none" w="med" len="med"/>
          </a:ln>
        </p:spPr>
        <p:txBody>
          <a:bodyPr lIns="90170" tIns="46990" rIns="90170" bIns="46990"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2800" b="1" dirty="0">
                <a:solidFill>
                  <a:srgbClr val="FF0000"/>
                </a:solidFill>
                <a:ea typeface="黑体" panose="02010609060101010101" pitchFamily="49" charset="-122"/>
              </a:rPr>
              <a:t>合作探究：请根据材料和所学分析第一次工业革命的特点</a:t>
            </a:r>
            <a:endParaRPr lang="zh-CN" altLang="en-US" sz="2800" b="1" dirty="0">
              <a:solidFill>
                <a:srgbClr val="FF0000"/>
              </a:solidFill>
              <a:ea typeface="黑体" panose="02010609060101010101" pitchFamily="49" charset="-122"/>
            </a:endParaRPr>
          </a:p>
        </p:txBody>
      </p:sp>
      <p:pic>
        <p:nvPicPr>
          <p:cNvPr id="40964" name="Picture 4"/>
          <p:cNvPicPr>
            <a:picLocks noChangeAspect="1"/>
          </p:cNvPicPr>
          <p:nvPr/>
        </p:nvPicPr>
        <p:blipFill>
          <a:blip r:embed="rId2"/>
          <a:stretch>
            <a:fillRect/>
          </a:stretch>
        </p:blipFill>
        <p:spPr>
          <a:xfrm>
            <a:off x="0" y="1339850"/>
            <a:ext cx="6627813" cy="533717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314">
                                            <p:txEl>
                                              <p:charRg st="0" end="8"/>
                                            </p:txEl>
                                          </p:spTgt>
                                        </p:tgtEl>
                                        <p:attrNameLst>
                                          <p:attrName>style.visibility</p:attrName>
                                        </p:attrNameLst>
                                      </p:cBhvr>
                                      <p:to>
                                        <p:strVal val="visible"/>
                                      </p:to>
                                    </p:set>
                                    <p:anim calcmode="lin" valueType="num">
                                      <p:cBhvr additive="base">
                                        <p:cTn id="7" dur="500" fill="hold"/>
                                        <p:tgtEl>
                                          <p:spTgt spid="13314">
                                            <p:txEl>
                                              <p:charRg st="0" end="8"/>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14">
                                            <p:txEl>
                                              <p:charRg st="0" end="8"/>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314">
                                            <p:txEl>
                                              <p:charRg st="8" end="15"/>
                                            </p:txEl>
                                          </p:spTgt>
                                        </p:tgtEl>
                                        <p:attrNameLst>
                                          <p:attrName>style.visibility</p:attrName>
                                        </p:attrNameLst>
                                      </p:cBhvr>
                                      <p:to>
                                        <p:strVal val="visible"/>
                                      </p:to>
                                    </p:set>
                                    <p:anim calcmode="lin" valueType="num">
                                      <p:cBhvr additive="base">
                                        <p:cTn id="11" dur="500" fill="hold"/>
                                        <p:tgtEl>
                                          <p:spTgt spid="13314">
                                            <p:txEl>
                                              <p:charRg st="8" end="1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314">
                                            <p:txEl>
                                              <p:charRg st="8" end="1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314">
                                            <p:txEl>
                                              <p:charRg st="15" end="21"/>
                                            </p:txEl>
                                          </p:spTgt>
                                        </p:tgtEl>
                                        <p:attrNameLst>
                                          <p:attrName>style.visibility</p:attrName>
                                        </p:attrNameLst>
                                      </p:cBhvr>
                                      <p:to>
                                        <p:strVal val="visible"/>
                                      </p:to>
                                    </p:set>
                                    <p:anim calcmode="lin" valueType="num">
                                      <p:cBhvr additive="base">
                                        <p:cTn id="15" dur="500" fill="hold"/>
                                        <p:tgtEl>
                                          <p:spTgt spid="13314">
                                            <p:txEl>
                                              <p:charRg st="15" end="2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314">
                                            <p:txEl>
                                              <p:charRg st="15" end="2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314">
                                            <p:txEl>
                                              <p:charRg st="21" end="28"/>
                                            </p:txEl>
                                          </p:spTgt>
                                        </p:tgtEl>
                                        <p:attrNameLst>
                                          <p:attrName>style.visibility</p:attrName>
                                        </p:attrNameLst>
                                      </p:cBhvr>
                                      <p:to>
                                        <p:strVal val="visible"/>
                                      </p:to>
                                    </p:set>
                                    <p:anim calcmode="lin" valueType="num">
                                      <p:cBhvr additive="base">
                                        <p:cTn id="19" dur="500" fill="hold"/>
                                        <p:tgtEl>
                                          <p:spTgt spid="13314">
                                            <p:txEl>
                                              <p:charRg st="21" end="2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14">
                                            <p:txEl>
                                              <p:charRg st="21" end="2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6" name="Rectangle 2"/>
          <p:cNvSpPr/>
          <p:nvPr/>
        </p:nvSpPr>
        <p:spPr>
          <a:xfrm>
            <a:off x="4300538" y="3057525"/>
            <a:ext cx="9144000" cy="0"/>
          </a:xfrm>
          <a:prstGeom prst="rect">
            <a:avLst/>
          </a:prstGeom>
          <a:noFill/>
          <a:ln w="1270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0"/>
              </a:spcBef>
              <a:buNone/>
            </a:pPr>
            <a:endParaRPr lang="zh-CN" altLang="en-US" sz="1800" dirty="0"/>
          </a:p>
        </p:txBody>
      </p:sp>
      <p:pic>
        <p:nvPicPr>
          <p:cNvPr id="41987" name="Picture 3" descr="http://wangxiao.kc100.com:801/RESOURCE/CZ/CZLS/MM/PICTURE/SJJDS/5E20027.jpg"/>
          <p:cNvPicPr>
            <a:picLocks noChangeAspect="1"/>
          </p:cNvPicPr>
          <p:nvPr/>
        </p:nvPicPr>
        <p:blipFill>
          <a:blip r:embed="rId1" r:link="rId2"/>
          <a:stretch>
            <a:fillRect/>
          </a:stretch>
        </p:blipFill>
        <p:spPr>
          <a:xfrm>
            <a:off x="1752600" y="762000"/>
            <a:ext cx="3182938" cy="3886200"/>
          </a:xfrm>
          <a:prstGeom prst="rect">
            <a:avLst/>
          </a:prstGeom>
          <a:noFill/>
          <a:ln w="9525">
            <a:noFill/>
          </a:ln>
        </p:spPr>
      </p:pic>
      <p:sp>
        <p:nvSpPr>
          <p:cNvPr id="41988" name="Rectangle 4"/>
          <p:cNvSpPr/>
          <p:nvPr/>
        </p:nvSpPr>
        <p:spPr>
          <a:xfrm>
            <a:off x="4281488" y="3057525"/>
            <a:ext cx="9144000" cy="0"/>
          </a:xfrm>
          <a:prstGeom prst="rect">
            <a:avLst/>
          </a:prstGeom>
          <a:noFill/>
          <a:ln w="1270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0"/>
              </a:spcBef>
              <a:buNone/>
            </a:pPr>
            <a:endParaRPr lang="zh-CN" altLang="en-US" sz="1800" dirty="0"/>
          </a:p>
        </p:txBody>
      </p:sp>
      <p:pic>
        <p:nvPicPr>
          <p:cNvPr id="41989" name="Picture 5" descr="http://wangxiao.kc100.com:801/RESOURCE/CZ/CZLS/MM/PICTURE/SJJDS/5E20028.jpg"/>
          <p:cNvPicPr>
            <a:picLocks noChangeAspect="1"/>
          </p:cNvPicPr>
          <p:nvPr/>
        </p:nvPicPr>
        <p:blipFill>
          <a:blip r:embed="rId3" r:link="rId4"/>
          <a:stretch>
            <a:fillRect/>
          </a:stretch>
        </p:blipFill>
        <p:spPr>
          <a:xfrm>
            <a:off x="4953000" y="762000"/>
            <a:ext cx="3124200" cy="3881438"/>
          </a:xfrm>
          <a:prstGeom prst="rect">
            <a:avLst/>
          </a:prstGeom>
          <a:noFill/>
          <a:ln w="9525">
            <a:noFill/>
          </a:ln>
        </p:spPr>
      </p:pic>
      <p:sp>
        <p:nvSpPr>
          <p:cNvPr id="41990" name="Text Box 6"/>
          <p:cNvSpPr txBox="1"/>
          <p:nvPr/>
        </p:nvSpPr>
        <p:spPr>
          <a:xfrm>
            <a:off x="0" y="4572000"/>
            <a:ext cx="9144000" cy="641350"/>
          </a:xfrm>
          <a:prstGeom prst="rect">
            <a:avLst/>
          </a:prstGeom>
          <a:noFill/>
          <a:ln w="1270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50000"/>
              </a:spcBef>
              <a:buNone/>
            </a:pPr>
            <a:r>
              <a:rPr lang="zh-CN" altLang="en-US" sz="3600" b="1" dirty="0">
                <a:latin typeface="黑体" panose="02010609060101010101" pitchFamily="49" charset="-122"/>
                <a:ea typeface="黑体" panose="02010609060101010101" pitchFamily="49" charset="-122"/>
              </a:rPr>
              <a:t>    </a:t>
            </a:r>
            <a:endParaRPr lang="en-US" altLang="zh-CN" sz="3600" b="1" dirty="0">
              <a:latin typeface="宋体" panose="02010600030101010101" pitchFamily="2" charset="-122"/>
            </a:endParaRPr>
          </a:p>
        </p:txBody>
      </p:sp>
      <p:sp>
        <p:nvSpPr>
          <p:cNvPr id="41991" name="Text Box 7"/>
          <p:cNvSpPr txBox="1"/>
          <p:nvPr/>
        </p:nvSpPr>
        <p:spPr>
          <a:xfrm>
            <a:off x="0" y="762000"/>
            <a:ext cx="1727200" cy="51911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50000"/>
              </a:spcBef>
              <a:buNone/>
            </a:pPr>
            <a:r>
              <a:rPr lang="zh-CN" altLang="en-US" sz="2800" b="1" dirty="0">
                <a:solidFill>
                  <a:srgbClr val="0000FF"/>
                </a:solidFill>
                <a:latin typeface="楷体_GB2312" panose="02010609030101010101" pitchFamily="49" charset="-122"/>
                <a:ea typeface="楷体_GB2312" panose="02010609030101010101" pitchFamily="49" charset="-122"/>
              </a:rPr>
              <a:t>材料：</a:t>
            </a:r>
            <a:endParaRPr lang="zh-CN" altLang="en-US" sz="2800" b="1" dirty="0">
              <a:solidFill>
                <a:srgbClr val="0000FF"/>
              </a:solidFill>
              <a:latin typeface="楷体_GB2312" panose="02010609030101010101" pitchFamily="49" charset="-122"/>
              <a:ea typeface="楷体_GB2312" panose="02010609030101010101" pitchFamily="49" charset="-122"/>
            </a:endParaRPr>
          </a:p>
        </p:txBody>
      </p:sp>
      <p:sp>
        <p:nvSpPr>
          <p:cNvPr id="41992" name="Text Box 8"/>
          <p:cNvSpPr txBox="1"/>
          <p:nvPr/>
        </p:nvSpPr>
        <p:spPr>
          <a:xfrm>
            <a:off x="1219200" y="762000"/>
            <a:ext cx="615950" cy="3810000"/>
          </a:xfrm>
          <a:prstGeom prst="rect">
            <a:avLst/>
          </a:prstGeom>
          <a:noFill/>
          <a:ln w="9525">
            <a:noFill/>
          </a:ln>
        </p:spPr>
        <p:txBody>
          <a:bodyPr vert="eaVert">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50000"/>
              </a:spcBef>
              <a:buNone/>
            </a:pPr>
            <a:r>
              <a:rPr lang="zh-CN" altLang="en-US" sz="2800" b="1" dirty="0">
                <a:solidFill>
                  <a:srgbClr val="FF0000"/>
                </a:solidFill>
                <a:ea typeface="黑体" panose="02010609060101010101" pitchFamily="49" charset="-122"/>
              </a:rPr>
              <a:t>英国棉花加工量增长表</a:t>
            </a:r>
            <a:endParaRPr lang="zh-CN" altLang="en-US" sz="2800" b="1" dirty="0">
              <a:solidFill>
                <a:srgbClr val="FF0000"/>
              </a:solidFill>
              <a:ea typeface="黑体" panose="02010609060101010101" pitchFamily="49" charset="-122"/>
            </a:endParaRPr>
          </a:p>
        </p:txBody>
      </p:sp>
      <p:sp>
        <p:nvSpPr>
          <p:cNvPr id="41993" name="Text Box 9"/>
          <p:cNvSpPr txBox="1"/>
          <p:nvPr/>
        </p:nvSpPr>
        <p:spPr>
          <a:xfrm>
            <a:off x="8077200" y="762000"/>
            <a:ext cx="611188" cy="3887788"/>
          </a:xfrm>
          <a:prstGeom prst="rect">
            <a:avLst/>
          </a:prstGeom>
          <a:noFill/>
          <a:ln w="9525">
            <a:noFill/>
          </a:ln>
        </p:spPr>
        <p:txBody>
          <a:bodyPr vert="eaVert">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50000"/>
              </a:spcBef>
              <a:buNone/>
            </a:pPr>
            <a:r>
              <a:rPr lang="zh-CN" altLang="en-US" sz="2800" b="1" dirty="0">
                <a:solidFill>
                  <a:srgbClr val="FF0000"/>
                </a:solidFill>
                <a:ea typeface="黑体" panose="02010609060101010101" pitchFamily="49" charset="-122"/>
              </a:rPr>
              <a:t>英国生铁产量增长表</a:t>
            </a:r>
            <a:endParaRPr lang="zh-CN" altLang="en-US" sz="2800" b="1" dirty="0">
              <a:solidFill>
                <a:srgbClr val="FF0000"/>
              </a:solidFill>
              <a:ea typeface="黑体" panose="02010609060101010101" pitchFamily="49" charset="-122"/>
            </a:endParaRPr>
          </a:p>
        </p:txBody>
      </p:sp>
      <p:sp>
        <p:nvSpPr>
          <p:cNvPr id="91147" name="Text Box 11"/>
          <p:cNvSpPr txBox="1"/>
          <p:nvPr/>
        </p:nvSpPr>
        <p:spPr>
          <a:xfrm>
            <a:off x="762000" y="6096000"/>
            <a:ext cx="8077200" cy="7620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50000"/>
              </a:spcBef>
              <a:buNone/>
            </a:pPr>
            <a:r>
              <a:rPr lang="zh-CN" altLang="en-US" sz="4400" b="1" dirty="0">
                <a:solidFill>
                  <a:srgbClr val="0000FF"/>
                </a:solidFill>
                <a:latin typeface="黑体" panose="02010609060101010101" pitchFamily="49" charset="-122"/>
                <a:ea typeface="黑体" panose="02010609060101010101" pitchFamily="49" charset="-122"/>
              </a:rPr>
              <a:t>    </a:t>
            </a:r>
            <a:r>
              <a:rPr lang="zh-CN" altLang="en-US" sz="4000" b="1" dirty="0">
                <a:solidFill>
                  <a:srgbClr val="0000FF"/>
                </a:solidFill>
                <a:latin typeface="黑体" panose="02010609060101010101" pitchFamily="49" charset="-122"/>
                <a:ea typeface="黑体" panose="02010609060101010101" pitchFamily="49" charset="-122"/>
              </a:rPr>
              <a:t>创造了巨大的生产力</a:t>
            </a:r>
            <a:endParaRPr lang="zh-CN" altLang="en-US" sz="4000" b="1" dirty="0">
              <a:solidFill>
                <a:srgbClr val="0000FF"/>
              </a:solidFill>
              <a:latin typeface="黑体" panose="02010609060101010101" pitchFamily="49" charset="-122"/>
              <a:ea typeface="黑体" panose="02010609060101010101" pitchFamily="49" charset="-122"/>
            </a:endParaRPr>
          </a:p>
        </p:txBody>
      </p:sp>
      <p:sp>
        <p:nvSpPr>
          <p:cNvPr id="41995" name="Text Box 64"/>
          <p:cNvSpPr txBox="1"/>
          <p:nvPr/>
        </p:nvSpPr>
        <p:spPr>
          <a:xfrm>
            <a:off x="0" y="0"/>
            <a:ext cx="7924800" cy="646113"/>
          </a:xfrm>
          <a:prstGeom prst="rect">
            <a:avLst/>
          </a:prstGeom>
          <a:gradFill rotWithShape="1">
            <a:gsLst>
              <a:gs pos="0">
                <a:srgbClr val="F1FAA0"/>
              </a:gs>
              <a:gs pos="100000">
                <a:srgbClr val="FF9933"/>
              </a:gs>
            </a:gsLst>
            <a:lin ang="5400000" scaled="1"/>
            <a:tileRect/>
          </a:grad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latinLnBrk="1">
              <a:buNone/>
            </a:pPr>
            <a:r>
              <a:rPr lang="zh-CN" altLang="en-US" sz="3600" b="1" dirty="0">
                <a:solidFill>
                  <a:srgbClr val="000000"/>
                </a:solidFill>
                <a:latin typeface="华文新魏" pitchFamily="2" charset="-122"/>
                <a:ea typeface="华文新魏" pitchFamily="2" charset="-122"/>
              </a:rPr>
              <a:t>三：品工业之果（神灯</a:t>
            </a:r>
            <a:r>
              <a:rPr lang="en-US" altLang="zh-CN" sz="3600" b="1" dirty="0">
                <a:solidFill>
                  <a:srgbClr val="000000"/>
                </a:solidFill>
                <a:latin typeface="华文新魏" pitchFamily="2" charset="-122"/>
                <a:ea typeface="华文新魏" pitchFamily="2" charset="-122"/>
              </a:rPr>
              <a:t>or</a:t>
            </a:r>
            <a:r>
              <a:rPr lang="zh-CN" altLang="en-US" sz="3600" b="1" dirty="0">
                <a:solidFill>
                  <a:srgbClr val="000000"/>
                </a:solidFill>
                <a:latin typeface="华文新魏" pitchFamily="2" charset="-122"/>
                <a:ea typeface="华文新魏" pitchFamily="2" charset="-122"/>
              </a:rPr>
              <a:t>魔盒）</a:t>
            </a:r>
            <a:endParaRPr lang="en-US" altLang="zh-CN" sz="3600" b="1" dirty="0">
              <a:solidFill>
                <a:srgbClr val="000000"/>
              </a:solidFill>
              <a:latin typeface="华文新魏" pitchFamily="2" charset="-122"/>
              <a:ea typeface="华文新魏" pitchFamily="2" charset="-122"/>
            </a:endParaRPr>
          </a:p>
        </p:txBody>
      </p:sp>
      <p:sp>
        <p:nvSpPr>
          <p:cNvPr id="48144" name="Rectangle 16"/>
          <p:cNvSpPr>
            <a:spLocks noChangeArrowheads="1"/>
          </p:cNvSpPr>
          <p:nvPr/>
        </p:nvSpPr>
        <p:spPr bwMode="auto">
          <a:xfrm>
            <a:off x="0" y="4572000"/>
            <a:ext cx="9144000" cy="1739900"/>
          </a:xfrm>
          <a:prstGeom prst="rect">
            <a:avLst/>
          </a:prstGeom>
          <a:gradFill rotWithShape="1">
            <a:gsLst>
              <a:gs pos="0">
                <a:schemeClr val="accent1"/>
              </a:gs>
              <a:gs pos="50000">
                <a:schemeClr val="bg1"/>
              </a:gs>
              <a:gs pos="100000">
                <a:schemeClr val="accent1"/>
              </a:gs>
            </a:gsLst>
            <a:lin ang="2700000" scaled="1"/>
          </a:gradFill>
          <a:ln w="9525">
            <a:noFill/>
            <a:miter lim="800000"/>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36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    资产阶级在它的不到一百年的阶级统治中所创造的生产力，比过去一切世代创造的全部生产力还要多。</a:t>
            </a:r>
            <a:r>
              <a:rPr kumimoji="1" lang="zh-CN" altLang="en-US" sz="3600" b="1"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rPr>
              <a:t> </a:t>
            </a:r>
            <a:r>
              <a:rPr kumimoji="1" lang="en-US" altLang="zh-CN" sz="3200" b="1"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rPr>
              <a:t>——《</a:t>
            </a:r>
            <a:r>
              <a:rPr kumimoji="1" lang="zh-CN" altLang="en-US" sz="3200" b="1"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rPr>
              <a:t>共产党宣言</a:t>
            </a:r>
            <a:r>
              <a:rPr kumimoji="1" lang="en-US" altLang="zh-CN" sz="3200" b="1"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rPr>
              <a:t>》</a:t>
            </a:r>
            <a:endParaRPr kumimoji="0" lang="zh-CN" altLang="en-US" sz="4400" b="1"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8144"/>
                                        </p:tgtEl>
                                        <p:attrNameLst>
                                          <p:attrName>style.visibility</p:attrName>
                                        </p:attrNameLst>
                                      </p:cBhvr>
                                      <p:to>
                                        <p:strVal val="visible"/>
                                      </p:to>
                                    </p:set>
                                    <p:animEffect transition="in" filter="box(in)">
                                      <p:cBhvr>
                                        <p:cTn id="7" dur="500"/>
                                        <p:tgtEl>
                                          <p:spTgt spid="4814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1147"/>
                                        </p:tgtEl>
                                        <p:attrNameLst>
                                          <p:attrName>style.visibility</p:attrName>
                                        </p:attrNameLst>
                                      </p:cBhvr>
                                      <p:to>
                                        <p:strVal val="visible"/>
                                      </p:to>
                                    </p:set>
                                    <p:animEffect transition="in" filter="box(in)">
                                      <p:cBhvr>
                                        <p:cTn id="12" dur="500"/>
                                        <p:tgtEl>
                                          <p:spTgt spid="91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7" grpId="0"/>
      <p:bldP spid="481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Group 24"/>
          <p:cNvGrpSpPr/>
          <p:nvPr/>
        </p:nvGrpSpPr>
        <p:grpSpPr>
          <a:xfrm>
            <a:off x="41275" y="533400"/>
            <a:ext cx="8604250" cy="3395663"/>
            <a:chOff x="-31" y="1755"/>
            <a:chExt cx="5594" cy="2518"/>
          </a:xfrm>
        </p:grpSpPr>
        <p:sp>
          <p:nvSpPr>
            <p:cNvPr id="43013" name="Text Box 25"/>
            <p:cNvSpPr txBox="1"/>
            <p:nvPr/>
          </p:nvSpPr>
          <p:spPr>
            <a:xfrm>
              <a:off x="68" y="3565"/>
              <a:ext cx="2676" cy="70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en-US" altLang="zh-CN" sz="2800" b="1" dirty="0">
                <a:solidFill>
                  <a:srgbClr val="0000FF"/>
                </a:solidFill>
                <a:latin typeface="黑体" panose="02010609060101010101" pitchFamily="49" charset="-122"/>
                <a:ea typeface="黑体" panose="02010609060101010101" pitchFamily="49" charset="-122"/>
              </a:endParaRPr>
            </a:p>
            <a:p>
              <a:pPr marL="0" lvl="0" indent="0" eaLnBrk="1" hangingPunct="1">
                <a:spcBef>
                  <a:spcPct val="0"/>
                </a:spcBef>
                <a:buNone/>
              </a:pPr>
              <a:r>
                <a:rPr lang="en-US" altLang="zh-CN" sz="2800" b="1" dirty="0">
                  <a:solidFill>
                    <a:srgbClr val="0000FF"/>
                  </a:solidFill>
                  <a:latin typeface="黑体" panose="02010609060101010101" pitchFamily="49" charset="-122"/>
                  <a:ea typeface="黑体" panose="02010609060101010101" pitchFamily="49" charset="-122"/>
                </a:rPr>
                <a:t>16</a:t>
              </a:r>
              <a:r>
                <a:rPr lang="zh-CN" altLang="en-US" sz="2800" b="1" dirty="0">
                  <a:solidFill>
                    <a:srgbClr val="0000FF"/>
                  </a:solidFill>
                  <a:latin typeface="黑体" panose="02010609060101010101" pitchFamily="49" charset="-122"/>
                  <a:ea typeface="黑体" panose="02010609060101010101" pitchFamily="49" charset="-122"/>
                </a:rPr>
                <a:t>世纪纺织业手工工场</a:t>
              </a:r>
              <a:endParaRPr lang="zh-CN" altLang="en-US" sz="2800" b="1" dirty="0">
                <a:solidFill>
                  <a:srgbClr val="0000FF"/>
                </a:solidFill>
                <a:latin typeface="黑体" panose="02010609060101010101" pitchFamily="49" charset="-122"/>
                <a:ea typeface="黑体" panose="02010609060101010101" pitchFamily="49" charset="-122"/>
              </a:endParaRPr>
            </a:p>
          </p:txBody>
        </p:sp>
        <p:sp>
          <p:nvSpPr>
            <p:cNvPr id="43014" name="Rectangle 26"/>
            <p:cNvSpPr/>
            <p:nvPr/>
          </p:nvSpPr>
          <p:spPr>
            <a:xfrm>
              <a:off x="2744" y="3556"/>
              <a:ext cx="2656" cy="70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en-US" altLang="zh-CN" sz="2800" b="1" dirty="0">
                <a:solidFill>
                  <a:srgbClr val="0000FF"/>
                </a:solidFill>
                <a:latin typeface="黑体" panose="02010609060101010101" pitchFamily="49" charset="-122"/>
                <a:ea typeface="黑体" panose="02010609060101010101" pitchFamily="49" charset="-122"/>
              </a:endParaRPr>
            </a:p>
            <a:p>
              <a:pPr marL="0" lvl="0" indent="0" algn="ctr" eaLnBrk="1" hangingPunct="1">
                <a:spcBef>
                  <a:spcPct val="0"/>
                </a:spcBef>
                <a:buNone/>
              </a:pPr>
              <a:r>
                <a:rPr lang="zh-CN" altLang="en-US" sz="2800" b="1" dirty="0">
                  <a:solidFill>
                    <a:srgbClr val="0000FF"/>
                  </a:solidFill>
                  <a:latin typeface="黑体" panose="02010609060101010101" pitchFamily="49" charset="-122"/>
                  <a:ea typeface="黑体" panose="02010609060101010101" pitchFamily="49" charset="-122"/>
                </a:rPr>
                <a:t>工业革命后的纺织工厂</a:t>
              </a:r>
              <a:endParaRPr lang="zh-CN" altLang="en-US" sz="2800" b="1" dirty="0">
                <a:solidFill>
                  <a:srgbClr val="0000FF"/>
                </a:solidFill>
                <a:latin typeface="黑体" panose="02010609060101010101" pitchFamily="49" charset="-122"/>
                <a:ea typeface="黑体" panose="02010609060101010101" pitchFamily="49" charset="-122"/>
              </a:endParaRPr>
            </a:p>
          </p:txBody>
        </p:sp>
        <p:pic>
          <p:nvPicPr>
            <p:cNvPr id="43015" name="Picture 27" descr="图片14"/>
            <p:cNvPicPr>
              <a:picLocks noChangeAspect="1"/>
            </p:cNvPicPr>
            <p:nvPr/>
          </p:nvPicPr>
          <p:blipFill>
            <a:blip r:embed="rId1"/>
            <a:stretch>
              <a:fillRect/>
            </a:stretch>
          </p:blipFill>
          <p:spPr>
            <a:xfrm>
              <a:off x="-31" y="1755"/>
              <a:ext cx="2492" cy="1978"/>
            </a:xfrm>
            <a:prstGeom prst="rect">
              <a:avLst/>
            </a:prstGeom>
            <a:noFill/>
            <a:ln w="9525">
              <a:noFill/>
            </a:ln>
          </p:spPr>
        </p:pic>
        <p:pic>
          <p:nvPicPr>
            <p:cNvPr id="43016" name="Picture 28" descr="图片15"/>
            <p:cNvPicPr>
              <a:picLocks noChangeAspect="1"/>
            </p:cNvPicPr>
            <p:nvPr/>
          </p:nvPicPr>
          <p:blipFill>
            <a:blip r:embed="rId2"/>
            <a:stretch>
              <a:fillRect/>
            </a:stretch>
          </p:blipFill>
          <p:spPr>
            <a:xfrm>
              <a:off x="2472" y="1762"/>
              <a:ext cx="3091" cy="1971"/>
            </a:xfrm>
            <a:prstGeom prst="rect">
              <a:avLst/>
            </a:prstGeom>
            <a:noFill/>
            <a:ln w="9525">
              <a:noFill/>
            </a:ln>
          </p:spPr>
        </p:pic>
      </p:grpSp>
      <p:sp>
        <p:nvSpPr>
          <p:cNvPr id="7" name="矩形 6"/>
          <p:cNvSpPr/>
          <p:nvPr/>
        </p:nvSpPr>
        <p:spPr>
          <a:xfrm>
            <a:off x="838200" y="4343400"/>
            <a:ext cx="7467600" cy="184626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b="1" dirty="0">
                <a:solidFill>
                  <a:srgbClr val="FF0000"/>
                </a:solidFill>
                <a:ea typeface="楷体_GB2312" panose="02010609030101010101" pitchFamily="49" charset="-122"/>
              </a:rPr>
              <a:t>生产组织形式：机器生产代替手工劳动，   工厂制度兴起。</a:t>
            </a:r>
            <a:endParaRPr lang="zh-CN" altLang="en-US" b="1" dirty="0">
              <a:solidFill>
                <a:srgbClr val="FF0000"/>
              </a:solidFill>
              <a:ea typeface="楷体_GB2312" panose="02010609030101010101" pitchFamily="49" charset="-122"/>
            </a:endParaRPr>
          </a:p>
          <a:p>
            <a:pPr marL="0" lvl="0" indent="0" eaLnBrk="1" hangingPunct="1">
              <a:spcBef>
                <a:spcPct val="0"/>
              </a:spcBef>
              <a:buNone/>
            </a:pPr>
            <a:endParaRPr lang="en-US" altLang="zh-CN" b="1" dirty="0">
              <a:solidFill>
                <a:srgbClr val="FF0000"/>
              </a:solidFill>
              <a:ea typeface="楷体_GB2312" panose="02010609030101010101" pitchFamily="49" charset="-122"/>
            </a:endParaRPr>
          </a:p>
          <a:p>
            <a:pPr marL="0" lvl="0" indent="0" eaLnBrk="1" hangingPunct="1">
              <a:spcBef>
                <a:spcPct val="0"/>
              </a:spcBef>
              <a:buNone/>
            </a:pPr>
            <a:r>
              <a:rPr lang="zh-CN" altLang="en-US" sz="1800" b="1" dirty="0">
                <a:solidFill>
                  <a:srgbClr val="FF0000"/>
                </a:solidFill>
                <a:ea typeface="楷体_GB2312" panose="02010609030101010101" pitchFamily="49" charset="-122"/>
              </a:rPr>
              <a:t>                 </a:t>
            </a:r>
            <a:endParaRPr lang="zh-CN" altLang="en-US" sz="1800" b="1" dirty="0">
              <a:solidFill>
                <a:srgbClr val="FF0000"/>
              </a:solidFill>
              <a:ea typeface="楷体_GB2312" panose="02010609030101010101" pitchFamily="49" charset="-122"/>
            </a:endParaRPr>
          </a:p>
        </p:txBody>
      </p:sp>
      <p:sp>
        <p:nvSpPr>
          <p:cNvPr id="9" name="矩形 8"/>
          <p:cNvSpPr/>
          <p:nvPr/>
        </p:nvSpPr>
        <p:spPr>
          <a:xfrm>
            <a:off x="152400" y="0"/>
            <a:ext cx="4984750" cy="5842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50000"/>
              </a:spcBef>
              <a:buNone/>
            </a:pPr>
            <a:r>
              <a:rPr lang="en-US" altLang="zh-CN" b="1" dirty="0">
                <a:ea typeface="黑体" panose="02010609060101010101" pitchFamily="49" charset="-122"/>
              </a:rPr>
              <a:t>【</a:t>
            </a:r>
            <a:r>
              <a:rPr lang="zh-CN" altLang="en-US" b="1" dirty="0">
                <a:ea typeface="黑体" panose="02010609060101010101" pitchFamily="49" charset="-122"/>
              </a:rPr>
              <a:t>分析图示，得出结论</a:t>
            </a:r>
            <a:r>
              <a:rPr lang="en-US" altLang="zh-CN" b="1" dirty="0">
                <a:ea typeface="黑体" panose="02010609060101010101" pitchFamily="49" charset="-122"/>
              </a:rPr>
              <a:t>】</a:t>
            </a:r>
            <a:endParaRPr lang="en-US" altLang="zh-CN" b="1" dirty="0">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charRg st="0" end="29"/>
                                            </p:txEl>
                                          </p:spTgt>
                                        </p:tgtEl>
                                        <p:attrNameLst>
                                          <p:attrName>style.visibility</p:attrName>
                                        </p:attrNameLst>
                                      </p:cBhvr>
                                      <p:to>
                                        <p:strVal val="visible"/>
                                      </p:to>
                                    </p:set>
                                    <p:anim calcmode="lin" valueType="num">
                                      <p:cBhvr additive="base">
                                        <p:cTn id="19" dur="500" fill="hold"/>
                                        <p:tgtEl>
                                          <p:spTgt spid="7">
                                            <p:txEl>
                                              <p:charRg st="0" end="29"/>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charRg st="0" end="2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4" name="Text Box 6"/>
          <p:cNvSpPr txBox="1"/>
          <p:nvPr/>
        </p:nvSpPr>
        <p:spPr>
          <a:xfrm>
            <a:off x="990600" y="1905000"/>
            <a:ext cx="2895600" cy="830263"/>
          </a:xfrm>
          <a:prstGeom prst="rect">
            <a:avLst/>
          </a:prstGeom>
          <a:noFill/>
          <a:ln w="31750" cap="flat" cmpd="sng">
            <a:solidFill>
              <a:srgbClr val="FF0000"/>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50000"/>
              </a:spcBef>
              <a:buNone/>
            </a:pPr>
            <a:r>
              <a:rPr lang="zh-CN" altLang="en-US" sz="4800" b="1" dirty="0">
                <a:solidFill>
                  <a:srgbClr val="000000"/>
                </a:solidFill>
                <a:latin typeface="宋体" panose="02010600030101010101" pitchFamily="2" charset="-122"/>
              </a:rPr>
              <a:t>欧美</a:t>
            </a:r>
            <a:endParaRPr lang="en-US" altLang="zh-CN" sz="4800" b="1" dirty="0">
              <a:solidFill>
                <a:srgbClr val="000000"/>
              </a:solidFill>
              <a:latin typeface="宋体" panose="02010600030101010101" pitchFamily="2" charset="-122"/>
            </a:endParaRPr>
          </a:p>
        </p:txBody>
      </p:sp>
      <p:sp>
        <p:nvSpPr>
          <p:cNvPr id="44035" name="AutoShape 11"/>
          <p:cNvSpPr/>
          <p:nvPr/>
        </p:nvSpPr>
        <p:spPr>
          <a:xfrm>
            <a:off x="4267200" y="2057400"/>
            <a:ext cx="1676400" cy="608013"/>
          </a:xfrm>
          <a:prstGeom prst="rightArrow">
            <a:avLst>
              <a:gd name="adj1" fmla="val 40416"/>
              <a:gd name="adj2" fmla="val 104759"/>
            </a:avLst>
          </a:prstGeom>
          <a:solidFill>
            <a:srgbClr val="003366"/>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44036" name="Text Box 6"/>
          <p:cNvSpPr txBox="1"/>
          <p:nvPr/>
        </p:nvSpPr>
        <p:spPr>
          <a:xfrm>
            <a:off x="1066800" y="4953000"/>
            <a:ext cx="5334000" cy="830263"/>
          </a:xfrm>
          <a:prstGeom prst="rect">
            <a:avLst/>
          </a:prstGeom>
          <a:noFill/>
          <a:ln w="31750" cap="flat" cmpd="sng">
            <a:solidFill>
              <a:srgbClr val="FF0000"/>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50000"/>
              </a:spcBef>
              <a:buNone/>
            </a:pPr>
            <a:endParaRPr lang="en-US" altLang="zh-CN" sz="4800" b="1" dirty="0">
              <a:solidFill>
                <a:srgbClr val="0000FF"/>
              </a:solidFill>
              <a:latin typeface="宋体" panose="02010600030101010101" pitchFamily="2" charset="-122"/>
            </a:endParaRPr>
          </a:p>
        </p:txBody>
      </p:sp>
      <p:sp>
        <p:nvSpPr>
          <p:cNvPr id="44037" name="AutoShape 11"/>
          <p:cNvSpPr/>
          <p:nvPr/>
        </p:nvSpPr>
        <p:spPr>
          <a:xfrm rot="-5400000">
            <a:off x="2058988" y="3500438"/>
            <a:ext cx="1828800" cy="768350"/>
          </a:xfrm>
          <a:prstGeom prst="rightArrow">
            <a:avLst>
              <a:gd name="adj1" fmla="val 40416"/>
              <a:gd name="adj2" fmla="val 104661"/>
            </a:avLst>
          </a:prstGeom>
          <a:solidFill>
            <a:srgbClr val="003366"/>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44038" name="TextBox 6"/>
          <p:cNvSpPr txBox="1"/>
          <p:nvPr/>
        </p:nvSpPr>
        <p:spPr>
          <a:xfrm>
            <a:off x="762000" y="3124200"/>
            <a:ext cx="1981200" cy="157003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4800" b="1" dirty="0"/>
              <a:t>民族解放</a:t>
            </a:r>
            <a:endParaRPr lang="zh-CN" altLang="en-US" sz="4800" b="1" dirty="0"/>
          </a:p>
        </p:txBody>
      </p:sp>
      <p:sp>
        <p:nvSpPr>
          <p:cNvPr id="44039" name="AutoShape 11"/>
          <p:cNvSpPr/>
          <p:nvPr/>
        </p:nvSpPr>
        <p:spPr>
          <a:xfrm rot="5400000">
            <a:off x="5295900" y="3543300"/>
            <a:ext cx="1905000" cy="762000"/>
          </a:xfrm>
          <a:prstGeom prst="rightArrow">
            <a:avLst>
              <a:gd name="adj1" fmla="val 40416"/>
              <a:gd name="adj2" fmla="val 104803"/>
            </a:avLst>
          </a:prstGeom>
          <a:solidFill>
            <a:srgbClr val="003366"/>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44040" name="TextBox 10"/>
          <p:cNvSpPr txBox="1"/>
          <p:nvPr/>
        </p:nvSpPr>
        <p:spPr>
          <a:xfrm>
            <a:off x="6781800" y="3048000"/>
            <a:ext cx="1981200" cy="157003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4800" b="1" dirty="0"/>
              <a:t>殖民扩张</a:t>
            </a:r>
            <a:endParaRPr lang="zh-CN" altLang="en-US" sz="4800" b="1" dirty="0"/>
          </a:p>
        </p:txBody>
      </p:sp>
      <p:sp>
        <p:nvSpPr>
          <p:cNvPr id="44041" name="Oval 8"/>
          <p:cNvSpPr/>
          <p:nvPr/>
        </p:nvSpPr>
        <p:spPr>
          <a:xfrm>
            <a:off x="3048000" y="990600"/>
            <a:ext cx="3429000" cy="838200"/>
          </a:xfrm>
          <a:prstGeom prst="ellipse">
            <a:avLst/>
          </a:prstGeom>
          <a:gradFill rotWithShape="1">
            <a:gsLst>
              <a:gs pos="0">
                <a:srgbClr val="FFFF80">
                  <a:alpha val="100000"/>
                </a:srgbClr>
              </a:gs>
              <a:gs pos="50000">
                <a:srgbClr val="FFFFB3">
                  <a:alpha val="100000"/>
                </a:srgbClr>
              </a:gs>
              <a:gs pos="100000">
                <a:srgbClr val="FFFFDA">
                  <a:alpha val="100000"/>
                </a:srgbClr>
              </a:gs>
            </a:gsLst>
            <a:lin ang="5400000" scaled="1"/>
            <a:tileRect/>
          </a:gradFill>
          <a:ln w="28575" cap="flat" cmpd="sng">
            <a:solidFill>
              <a:schemeClr val="accent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44042" name="TextBox 5"/>
          <p:cNvSpPr txBox="1"/>
          <p:nvPr/>
        </p:nvSpPr>
        <p:spPr>
          <a:xfrm>
            <a:off x="3352800" y="990600"/>
            <a:ext cx="4038600" cy="83026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4000" b="1" dirty="0">
                <a:solidFill>
                  <a:srgbClr val="000000"/>
                </a:solidFill>
              </a:rPr>
              <a:t> </a:t>
            </a:r>
            <a:r>
              <a:rPr lang="zh-CN" altLang="en-US" sz="4800" b="1" dirty="0">
                <a:solidFill>
                  <a:srgbClr val="FF0000"/>
                </a:solidFill>
                <a:latin typeface="黑体" panose="02010609060101010101" pitchFamily="49" charset="-122"/>
                <a:ea typeface="黑体" panose="02010609060101010101" pitchFamily="49" charset="-122"/>
              </a:rPr>
              <a:t>工业革命</a:t>
            </a:r>
            <a:endParaRPr lang="zh-CN" altLang="en-US" sz="4800" b="1" dirty="0">
              <a:solidFill>
                <a:srgbClr val="FF0000"/>
              </a:solidFill>
              <a:latin typeface="黑体" panose="02010609060101010101" pitchFamily="49" charset="-122"/>
              <a:ea typeface="黑体" panose="02010609060101010101" pitchFamily="49" charset="-122"/>
            </a:endParaRPr>
          </a:p>
        </p:txBody>
      </p:sp>
      <p:sp>
        <p:nvSpPr>
          <p:cNvPr id="15" name="TextBox 14"/>
          <p:cNvSpPr txBox="1"/>
          <p:nvPr/>
        </p:nvSpPr>
        <p:spPr>
          <a:xfrm>
            <a:off x="1143000" y="5934075"/>
            <a:ext cx="6781800" cy="923925"/>
          </a:xfrm>
          <a:prstGeom prst="rect">
            <a:avLst/>
          </a:prstGeom>
          <a:gradFill flip="none" rotWithShape="1">
            <a:gsLst>
              <a:gs pos="0">
                <a:schemeClr val="accent2">
                  <a:lumMod val="40000"/>
                  <a:lumOff val="60000"/>
                  <a:tint val="66000"/>
                  <a:satMod val="160000"/>
                </a:schemeClr>
              </a:gs>
              <a:gs pos="50000">
                <a:schemeClr val="accent2">
                  <a:lumMod val="40000"/>
                  <a:lumOff val="60000"/>
                  <a:tint val="44500"/>
                  <a:satMod val="160000"/>
                </a:schemeClr>
              </a:gs>
              <a:gs pos="100000">
                <a:schemeClr val="accent2">
                  <a:lumMod val="40000"/>
                  <a:lumOff val="60000"/>
                  <a:tint val="23500"/>
                  <a:satMod val="160000"/>
                </a:schemeClr>
              </a:gs>
            </a:gsLst>
            <a:lin ang="10800000" scaled="1"/>
            <a:tileRect/>
          </a:gradFill>
        </p:spPr>
        <p:txBody>
          <a:bodyPr>
            <a:spAutoFit/>
          </a:bodyPr>
          <a:lstStyle/>
          <a:p>
            <a:pPr marR="0" defTabSz="914400">
              <a:buClrTx/>
              <a:buSzTx/>
              <a:buFontTx/>
              <a:buNone/>
              <a:defRPr/>
            </a:pPr>
            <a:r>
              <a:rPr kumimoji="0" lang="zh-CN" altLang="en-US" sz="5400" b="1" kern="1200" cap="none" spc="0" normalizeH="0" baseline="0" noProof="0" dirty="0">
                <a:solidFill>
                  <a:srgbClr val="0000FF"/>
                </a:solidFill>
                <a:latin typeface="黑体" panose="02010609060101010101" pitchFamily="49" charset="-122"/>
                <a:ea typeface="黑体" panose="02010609060101010101" pitchFamily="49" charset="-122"/>
                <a:cs typeface="+mn-cs"/>
              </a:rPr>
              <a:t>西方先进  东方落后</a:t>
            </a:r>
            <a:endParaRPr kumimoji="0" lang="zh-CN" altLang="en-US" sz="5400" b="1" kern="1200" cap="none" spc="0" normalizeH="0" baseline="0" noProof="0" dirty="0">
              <a:solidFill>
                <a:srgbClr val="0000FF"/>
              </a:solidFill>
              <a:latin typeface="黑体" panose="02010609060101010101" pitchFamily="49" charset="-122"/>
              <a:ea typeface="黑体" panose="02010609060101010101" pitchFamily="49" charset="-122"/>
              <a:cs typeface="+mn-cs"/>
            </a:endParaRPr>
          </a:p>
        </p:txBody>
      </p:sp>
      <p:sp>
        <p:nvSpPr>
          <p:cNvPr id="44044" name="Text Box 64"/>
          <p:cNvSpPr txBox="1"/>
          <p:nvPr/>
        </p:nvSpPr>
        <p:spPr>
          <a:xfrm>
            <a:off x="0" y="0"/>
            <a:ext cx="6096000" cy="769938"/>
          </a:xfrm>
          <a:prstGeom prst="rect">
            <a:avLst/>
          </a:prstGeom>
          <a:gradFill rotWithShape="1">
            <a:gsLst>
              <a:gs pos="0">
                <a:srgbClr val="F1FAA0"/>
              </a:gs>
              <a:gs pos="100000">
                <a:srgbClr val="FF9933"/>
              </a:gs>
            </a:gsLst>
            <a:lin ang="5400000" scaled="1"/>
            <a:tileRect/>
          </a:grad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50000"/>
              </a:spcBef>
              <a:buNone/>
            </a:pPr>
            <a:r>
              <a:rPr lang="en-US" altLang="zh-CN" sz="4000" b="1" dirty="0">
                <a:ea typeface="黑体" panose="02010609060101010101" pitchFamily="49" charset="-122"/>
              </a:rPr>
              <a:t>【</a:t>
            </a:r>
            <a:r>
              <a:rPr lang="zh-CN" altLang="en-US" sz="4000" b="1" dirty="0">
                <a:ea typeface="黑体" panose="02010609060101010101" pitchFamily="49" charset="-122"/>
              </a:rPr>
              <a:t>分析图示，得出结论</a:t>
            </a:r>
            <a:r>
              <a:rPr lang="en-US" altLang="zh-CN" sz="4400" b="1" dirty="0">
                <a:ea typeface="黑体" panose="02010609060101010101" pitchFamily="49" charset="-122"/>
              </a:rPr>
              <a:t>】</a:t>
            </a:r>
            <a:endParaRPr lang="en-US" altLang="zh-CN" sz="4400" b="1" dirty="0">
              <a:ea typeface="黑体" panose="02010609060101010101" pitchFamily="49" charset="-122"/>
            </a:endParaRPr>
          </a:p>
        </p:txBody>
      </p:sp>
      <p:sp>
        <p:nvSpPr>
          <p:cNvPr id="44045" name="矩形 13"/>
          <p:cNvSpPr/>
          <p:nvPr/>
        </p:nvSpPr>
        <p:spPr>
          <a:xfrm>
            <a:off x="1752600" y="4953000"/>
            <a:ext cx="3810000" cy="11080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50000"/>
              </a:spcBef>
              <a:buNone/>
            </a:pPr>
            <a:r>
              <a:rPr lang="zh-CN" altLang="en-US" sz="4800" b="1" dirty="0">
                <a:solidFill>
                  <a:srgbClr val="000000"/>
                </a:solidFill>
                <a:latin typeface="宋体" panose="02010600030101010101" pitchFamily="2" charset="-122"/>
              </a:rPr>
              <a:t> 亚非拉</a:t>
            </a:r>
            <a:r>
              <a:rPr lang="zh-CN" altLang="en-US" sz="4800" b="1" dirty="0">
                <a:solidFill>
                  <a:srgbClr val="0000FF"/>
                </a:solidFill>
              </a:rPr>
              <a:t>落后</a:t>
            </a:r>
            <a:endParaRPr lang="en-US" altLang="zh-CN" sz="4800" b="1" dirty="0">
              <a:solidFill>
                <a:srgbClr val="0000FF"/>
              </a:solidFill>
              <a:latin typeface="宋体" panose="02010600030101010101" pitchFamily="2" charset="-122"/>
            </a:endParaRPr>
          </a:p>
          <a:p>
            <a:pPr marL="0" lvl="0" indent="0" eaLnBrk="1" hangingPunct="1">
              <a:spcBef>
                <a:spcPct val="0"/>
              </a:spcBef>
              <a:buNone/>
            </a:pPr>
            <a:endParaRPr lang="zh-CN" altLang="en-US" sz="1800" dirty="0"/>
          </a:p>
        </p:txBody>
      </p:sp>
      <p:sp>
        <p:nvSpPr>
          <p:cNvPr id="44046" name="TextBox 4"/>
          <p:cNvSpPr txBox="1"/>
          <p:nvPr/>
        </p:nvSpPr>
        <p:spPr>
          <a:xfrm>
            <a:off x="6324600" y="1905000"/>
            <a:ext cx="1981200" cy="83026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4800" b="1" dirty="0">
                <a:solidFill>
                  <a:srgbClr val="0000FF"/>
                </a:solidFill>
              </a:rPr>
              <a:t>强大</a:t>
            </a:r>
            <a:endParaRPr lang="zh-CN" altLang="en-US" sz="4800" b="1"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i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0">
          <a:blip r:embed="rId1"/>
        </a:blipFill>
        <a:effectLst/>
      </p:bgPr>
    </p:bg>
    <p:spTree>
      <p:nvGrpSpPr>
        <p:cNvPr id="1" name=""/>
        <p:cNvGrpSpPr/>
        <p:nvPr/>
      </p:nvGrpSpPr>
      <p:grpSpPr/>
      <p:sp>
        <p:nvSpPr>
          <p:cNvPr id="45058" name="Rectangle 3"/>
          <p:cNvSpPr/>
          <p:nvPr/>
        </p:nvSpPr>
        <p:spPr>
          <a:xfrm>
            <a:off x="0" y="152400"/>
            <a:ext cx="9296400" cy="4525963"/>
          </a:xfrm>
          <a:prstGeom prst="rect">
            <a:avLst/>
          </a:prstGeom>
          <a:noFill/>
          <a:ln w="9525">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342900" lvl="0" indent="-342900" eaLnBrk="1" hangingPunct="1">
              <a:buNone/>
            </a:pPr>
            <a:endParaRPr lang="zh-CN" altLang="en-US" b="1" dirty="0">
              <a:solidFill>
                <a:srgbClr val="000000"/>
              </a:solidFill>
              <a:latin typeface="楷体_GB2312" panose="02010609030101010101" pitchFamily="49" charset="-122"/>
              <a:ea typeface="楷体_GB2312" panose="02010609030101010101" pitchFamily="49" charset="-122"/>
            </a:endParaRPr>
          </a:p>
        </p:txBody>
      </p:sp>
      <p:sp>
        <p:nvSpPr>
          <p:cNvPr id="45059" name="Text Box 6"/>
          <p:cNvSpPr txBox="1"/>
          <p:nvPr/>
        </p:nvSpPr>
        <p:spPr>
          <a:xfrm>
            <a:off x="0" y="765175"/>
            <a:ext cx="6858000" cy="70802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50000"/>
              </a:spcBef>
              <a:buNone/>
            </a:pPr>
            <a:r>
              <a:rPr lang="en-US" altLang="zh-CN" sz="4000" b="1" dirty="0">
                <a:ea typeface="黑体" panose="02010609060101010101" pitchFamily="49" charset="-122"/>
              </a:rPr>
              <a:t>【</a:t>
            </a:r>
            <a:r>
              <a:rPr lang="zh-CN" altLang="en-US" sz="4000" b="1" dirty="0">
                <a:ea typeface="黑体" panose="02010609060101010101" pitchFamily="49" charset="-122"/>
              </a:rPr>
              <a:t>分析图示，得出结论</a:t>
            </a:r>
            <a:r>
              <a:rPr lang="en-US" altLang="zh-CN" sz="4000" b="1" dirty="0">
                <a:ea typeface="黑体" panose="02010609060101010101" pitchFamily="49" charset="-122"/>
              </a:rPr>
              <a:t>】</a:t>
            </a:r>
            <a:endParaRPr lang="en-US" altLang="zh-CN" sz="4000" b="1" dirty="0">
              <a:ea typeface="黑体" panose="02010609060101010101" pitchFamily="49" charset="-122"/>
            </a:endParaRPr>
          </a:p>
        </p:txBody>
      </p:sp>
      <p:pic>
        <p:nvPicPr>
          <p:cNvPr id="45060" name="Picture 3"/>
          <p:cNvPicPr>
            <a:picLocks noChangeAspect="1"/>
          </p:cNvPicPr>
          <p:nvPr/>
        </p:nvPicPr>
        <p:blipFill>
          <a:blip r:embed="rId2"/>
          <a:srcRect l="5759" t="19679" r="1640" b="6776"/>
          <a:stretch>
            <a:fillRect/>
          </a:stretch>
        </p:blipFill>
        <p:spPr>
          <a:xfrm>
            <a:off x="304800" y="1981200"/>
            <a:ext cx="3505200" cy="2133600"/>
          </a:xfrm>
          <a:prstGeom prst="rect">
            <a:avLst/>
          </a:prstGeom>
          <a:noFill/>
          <a:ln w="9525" cap="flat" cmpd="sng">
            <a:solidFill>
              <a:schemeClr val="tx1"/>
            </a:solidFill>
            <a:prstDash val="solid"/>
            <a:miter/>
            <a:headEnd type="none" w="med" len="med"/>
            <a:tailEnd type="none" w="med" len="med"/>
          </a:ln>
        </p:spPr>
      </p:pic>
      <p:sp>
        <p:nvSpPr>
          <p:cNvPr id="8" name="Text Box 9"/>
          <p:cNvSpPr txBox="1"/>
          <p:nvPr/>
        </p:nvSpPr>
        <p:spPr>
          <a:xfrm>
            <a:off x="2895600" y="6027738"/>
            <a:ext cx="2659063" cy="830262"/>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4800" b="1" dirty="0">
                <a:solidFill>
                  <a:srgbClr val="0000FF"/>
                </a:solidFill>
                <a:latin typeface="楷体" panose="02010609060101010101" pitchFamily="49" charset="-122"/>
                <a:ea typeface="楷体" panose="02010609060101010101" pitchFamily="49" charset="-122"/>
              </a:rPr>
              <a:t>环境污染</a:t>
            </a:r>
            <a:endParaRPr lang="zh-CN" altLang="en-US" sz="4800" b="1" dirty="0">
              <a:solidFill>
                <a:srgbClr val="0000FF"/>
              </a:solidFill>
              <a:latin typeface="楷体" panose="02010609060101010101" pitchFamily="49" charset="-122"/>
              <a:ea typeface="楷体" panose="02010609060101010101" pitchFamily="49" charset="-122"/>
            </a:endParaRPr>
          </a:p>
        </p:txBody>
      </p:sp>
      <p:pic>
        <p:nvPicPr>
          <p:cNvPr id="45062" name="Picture 14" descr="bki-20090622213138-1047974343"/>
          <p:cNvPicPr>
            <a:picLocks noChangeAspect="1"/>
          </p:cNvPicPr>
          <p:nvPr/>
        </p:nvPicPr>
        <p:blipFill>
          <a:blip r:embed="rId3"/>
          <a:stretch>
            <a:fillRect/>
          </a:stretch>
        </p:blipFill>
        <p:spPr>
          <a:xfrm>
            <a:off x="3810000" y="1981200"/>
            <a:ext cx="5029200" cy="4038600"/>
          </a:xfrm>
          <a:prstGeom prst="rect">
            <a:avLst/>
          </a:prstGeom>
          <a:noFill/>
          <a:ln w="9525">
            <a:noFill/>
          </a:ln>
        </p:spPr>
      </p:pic>
      <p:sp>
        <p:nvSpPr>
          <p:cNvPr id="12" name="Text Box 6"/>
          <p:cNvSpPr txBox="1">
            <a:spLocks noChangeArrowheads="1"/>
          </p:cNvSpPr>
          <p:nvPr/>
        </p:nvSpPr>
        <p:spPr bwMode="auto">
          <a:xfrm>
            <a:off x="6781800" y="2057400"/>
            <a:ext cx="2057400" cy="646113"/>
          </a:xfrm>
          <a:prstGeom prst="rect">
            <a:avLst/>
          </a:prstGeom>
          <a:solidFill>
            <a:schemeClr val="bg2">
              <a:lumMod val="20000"/>
              <a:lumOff val="80000"/>
            </a:schemeClr>
          </a:solidFill>
          <a:ln w="9525">
            <a:noFill/>
            <a:miter lim="800000"/>
          </a:ln>
        </p:spPr>
        <p:txBody>
          <a:bodyPr>
            <a:spAutoFit/>
          </a:bodyPr>
          <a:lstStyle/>
          <a:p>
            <a:pPr marR="0" defTabSz="914400">
              <a:spcBef>
                <a:spcPct val="50000"/>
              </a:spcBef>
              <a:buClrTx/>
              <a:buSzTx/>
              <a:buFontTx/>
              <a:buNone/>
              <a:defRPr/>
            </a:pPr>
            <a:r>
              <a:rPr kumimoji="0" lang="zh-CN" altLang="en-US" sz="3600" b="1" kern="1200" cap="none" spc="0" normalizeH="0" baseline="0" noProof="0" dirty="0">
                <a:latin typeface="黑体" panose="02010609060101010101" pitchFamily="49" charset="-122"/>
                <a:ea typeface="黑体" panose="02010609060101010101" pitchFamily="49" charset="-122"/>
                <a:cs typeface="+mn-cs"/>
              </a:rPr>
              <a:t>伦敦之雾</a:t>
            </a:r>
            <a:endParaRPr kumimoji="0" lang="zh-CN" altLang="en-US" sz="3600" b="1" kern="1200" cap="none" spc="0" normalizeH="0" baseline="0" noProof="0" dirty="0">
              <a:latin typeface="黑体" panose="02010609060101010101" pitchFamily="49" charset="-122"/>
              <a:ea typeface="黑体" panose="02010609060101010101" pitchFamily="49" charset="-122"/>
              <a:cs typeface="+mn-cs"/>
            </a:endParaRPr>
          </a:p>
        </p:txBody>
      </p:sp>
      <p:pic>
        <p:nvPicPr>
          <p:cNvPr id="45064" name="Picture 5"/>
          <p:cNvPicPr>
            <a:picLocks noChangeAspect="1"/>
          </p:cNvPicPr>
          <p:nvPr/>
        </p:nvPicPr>
        <p:blipFill>
          <a:blip r:embed="rId4"/>
          <a:srcRect r="43478"/>
          <a:stretch>
            <a:fillRect/>
          </a:stretch>
        </p:blipFill>
        <p:spPr>
          <a:xfrm>
            <a:off x="304800" y="3940175"/>
            <a:ext cx="3505200" cy="2079625"/>
          </a:xfrm>
          <a:prstGeom prst="rect">
            <a:avLst/>
          </a:prstGeom>
          <a:noFill/>
          <a:ln w="9525">
            <a:noFill/>
          </a:ln>
        </p:spPr>
      </p:pic>
      <p:sp>
        <p:nvSpPr>
          <p:cNvPr id="45065" name="Text Box 64"/>
          <p:cNvSpPr txBox="1"/>
          <p:nvPr/>
        </p:nvSpPr>
        <p:spPr>
          <a:xfrm>
            <a:off x="0" y="0"/>
            <a:ext cx="7696200" cy="646113"/>
          </a:xfrm>
          <a:prstGeom prst="rect">
            <a:avLst/>
          </a:prstGeom>
          <a:gradFill rotWithShape="1">
            <a:gsLst>
              <a:gs pos="0">
                <a:srgbClr val="F1FAA0"/>
              </a:gs>
              <a:gs pos="100000">
                <a:srgbClr val="FF9933"/>
              </a:gs>
            </a:gsLst>
            <a:lin ang="5400000" scaled="1"/>
            <a:tileRect/>
          </a:grad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latinLnBrk="1">
              <a:buNone/>
            </a:pPr>
            <a:r>
              <a:rPr lang="zh-CN" altLang="en-US" sz="3600" b="1" dirty="0">
                <a:solidFill>
                  <a:srgbClr val="000000"/>
                </a:solidFill>
                <a:latin typeface="华文新魏" pitchFamily="2" charset="-122"/>
                <a:ea typeface="华文新魏" pitchFamily="2" charset="-122"/>
              </a:rPr>
              <a:t>三：品工业之果（神灯</a:t>
            </a:r>
            <a:r>
              <a:rPr lang="en-US" altLang="zh-CN" sz="3600" b="1" dirty="0">
                <a:solidFill>
                  <a:srgbClr val="000000"/>
                </a:solidFill>
                <a:latin typeface="华文新魏" pitchFamily="2" charset="-122"/>
                <a:ea typeface="华文新魏" pitchFamily="2" charset="-122"/>
              </a:rPr>
              <a:t>or</a:t>
            </a:r>
            <a:r>
              <a:rPr lang="zh-CN" altLang="en-US" sz="3600" b="1" dirty="0">
                <a:solidFill>
                  <a:srgbClr val="000000"/>
                </a:solidFill>
                <a:latin typeface="华文新魏" pitchFamily="2" charset="-122"/>
                <a:ea typeface="华文新魏" pitchFamily="2" charset="-122"/>
              </a:rPr>
              <a:t>魔盒）</a:t>
            </a:r>
            <a:endParaRPr lang="en-US" altLang="zh-CN" sz="3600" b="1" dirty="0">
              <a:solidFill>
                <a:srgbClr val="000000"/>
              </a:solidFill>
              <a:latin typeface="华文新魏" pitchFamily="2" charset="-122"/>
              <a:ea typeface="华文新魏" pitchFamily="2" charset="-122"/>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6082" name="WordArt 7"/>
          <p:cNvSpPr>
            <a:spLocks noTextEdit="1"/>
          </p:cNvSpPr>
          <p:nvPr/>
        </p:nvSpPr>
        <p:spPr>
          <a:xfrm>
            <a:off x="152400" y="762000"/>
            <a:ext cx="2419350" cy="682625"/>
          </a:xfrm>
          <a:prstGeom prst="rect">
            <a:avLst/>
          </a:prstGeom>
        </p:spPr>
        <p:txBody>
          <a:bodyPr wrap="none" fromWordArt="1">
            <a:prstTxWarp prst="textCascadeUp">
              <a:avLst>
                <a:gd name="adj" fmla="val 92662"/>
              </a:avLst>
            </a:prstTxWarp>
            <a:normAutofit/>
            <a:scene3d>
              <a:camera prst="legacyPerspectiveFront">
                <a:rot lat="20520000" lon="1080000" rev="0"/>
              </a:camera>
              <a:lightRig rig="legacyFlat3" dir="r"/>
            </a:scene3d>
            <a:sp3d extrusionH="430200" prstMaterial="legacyMatte">
              <a:extrusionClr>
                <a:srgbClr val="FF6600"/>
              </a:extrusionClr>
            </a:sp3d>
          </a:bodyPr>
          <a:p>
            <a:pPr algn="ctr"/>
            <a:endParaRPr lang="zh-CN" altLang="en-US" sz="3600">
              <a:gradFill rotWithShape="1">
                <a:gsLst>
                  <a:gs pos="0">
                    <a:srgbClr val="FFE701"/>
                  </a:gs>
                  <a:gs pos="100000">
                    <a:srgbClr val="FE3E02"/>
                  </a:gs>
                </a:gsLst>
                <a:lin ang="5400000" scaled="1"/>
                <a:tileRect/>
              </a:gradFill>
              <a:latin typeface="宋体" panose="02010600030101010101" pitchFamily="2" charset="-122"/>
              <a:ea typeface="宋体" panose="02010600030101010101" pitchFamily="2" charset="-122"/>
            </a:endParaRPr>
          </a:p>
        </p:txBody>
      </p:sp>
      <p:sp>
        <p:nvSpPr>
          <p:cNvPr id="46083" name="WordArt 8"/>
          <p:cNvSpPr>
            <a:spLocks noTextEdit="1"/>
          </p:cNvSpPr>
          <p:nvPr/>
        </p:nvSpPr>
        <p:spPr>
          <a:xfrm rot="5400000">
            <a:off x="2857500" y="571500"/>
            <a:ext cx="457200" cy="838200"/>
          </a:xfrm>
          <a:prstGeom prst="rect">
            <a:avLst/>
          </a:prstGeom>
        </p:spPr>
        <p:txBody>
          <a:bodyPr vert="wordArtVert" wrap="none" fromWordArt="1">
            <a:prstTxWarp prst="textWave4">
              <a:avLst>
                <a:gd name="adj1" fmla="val 13005"/>
                <a:gd name="adj2" fmla="val -7690"/>
              </a:avLst>
            </a:prstTxWarp>
            <a:normAutofit/>
          </a:bodyPr>
          <a:p>
            <a:pPr algn="ctr"/>
            <a:endParaRPr lang="zh-CN" altLang="en-US" sz="3600">
              <a:gradFill rotWithShape="1">
                <a:gsLst>
                  <a:gs pos="0">
                    <a:srgbClr val="00FF00"/>
                  </a:gs>
                  <a:gs pos="100000">
                    <a:srgbClr val="00CCFF"/>
                  </a:gs>
                </a:gsLst>
                <a:lin ang="10800000" scaled="1"/>
                <a:tileRect/>
              </a:gradFill>
              <a:effectLst>
                <a:outerShdw dist="107763" dir="2699999" algn="ctr" rotWithShape="0">
                  <a:srgbClr val="000080"/>
                </a:outerShdw>
              </a:effectLst>
              <a:latin typeface="宋体" panose="02010600030101010101" pitchFamily="2" charset="-122"/>
              <a:ea typeface="宋体" panose="02010600030101010101" pitchFamily="2" charset="-122"/>
            </a:endParaRPr>
          </a:p>
        </p:txBody>
      </p:sp>
      <p:sp>
        <p:nvSpPr>
          <p:cNvPr id="46084" name="Oval 8"/>
          <p:cNvSpPr/>
          <p:nvPr/>
        </p:nvSpPr>
        <p:spPr>
          <a:xfrm>
            <a:off x="250825" y="1797050"/>
            <a:ext cx="762000" cy="3124200"/>
          </a:xfrm>
          <a:prstGeom prst="ellipse">
            <a:avLst/>
          </a:prstGeom>
          <a:noFill/>
          <a:ln w="2857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46085" name="TextBox 2"/>
          <p:cNvSpPr txBox="1"/>
          <p:nvPr/>
        </p:nvSpPr>
        <p:spPr>
          <a:xfrm>
            <a:off x="290513" y="2174875"/>
            <a:ext cx="3810000" cy="25542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4000" b="1" dirty="0">
                <a:solidFill>
                  <a:srgbClr val="000000"/>
                </a:solidFill>
              </a:rPr>
              <a:t>工</a:t>
            </a:r>
            <a:endParaRPr lang="en-US" altLang="zh-CN" sz="4000" b="1" dirty="0">
              <a:solidFill>
                <a:srgbClr val="000000"/>
              </a:solidFill>
            </a:endParaRPr>
          </a:p>
          <a:p>
            <a:pPr marL="0" lvl="0" indent="0" eaLnBrk="1" hangingPunct="1">
              <a:spcBef>
                <a:spcPct val="0"/>
              </a:spcBef>
              <a:buNone/>
            </a:pPr>
            <a:r>
              <a:rPr lang="zh-CN" altLang="en-US" sz="4000" b="1" dirty="0">
                <a:solidFill>
                  <a:srgbClr val="000000"/>
                </a:solidFill>
              </a:rPr>
              <a:t>业</a:t>
            </a:r>
            <a:endParaRPr lang="en-US" altLang="zh-CN" sz="4000" b="1" dirty="0">
              <a:solidFill>
                <a:srgbClr val="000000"/>
              </a:solidFill>
            </a:endParaRPr>
          </a:p>
          <a:p>
            <a:pPr marL="0" lvl="0" indent="0" eaLnBrk="1" hangingPunct="1">
              <a:spcBef>
                <a:spcPct val="0"/>
              </a:spcBef>
              <a:buNone/>
            </a:pPr>
            <a:r>
              <a:rPr lang="zh-CN" altLang="en-US" sz="4000" b="1" dirty="0">
                <a:solidFill>
                  <a:srgbClr val="000000"/>
                </a:solidFill>
              </a:rPr>
              <a:t>革</a:t>
            </a:r>
            <a:endParaRPr lang="en-US" altLang="zh-CN" sz="4000" b="1" dirty="0">
              <a:solidFill>
                <a:srgbClr val="000000"/>
              </a:solidFill>
            </a:endParaRPr>
          </a:p>
          <a:p>
            <a:pPr marL="0" lvl="0" indent="0" eaLnBrk="1" hangingPunct="1">
              <a:spcBef>
                <a:spcPct val="0"/>
              </a:spcBef>
              <a:buNone/>
            </a:pPr>
            <a:r>
              <a:rPr lang="zh-CN" altLang="en-US" sz="4000" b="1" dirty="0">
                <a:solidFill>
                  <a:srgbClr val="000000"/>
                </a:solidFill>
              </a:rPr>
              <a:t>命</a:t>
            </a:r>
            <a:endParaRPr lang="zh-CN" altLang="en-US" sz="4000" b="1" dirty="0">
              <a:solidFill>
                <a:srgbClr val="000000"/>
              </a:solidFill>
            </a:endParaRPr>
          </a:p>
        </p:txBody>
      </p:sp>
      <p:sp>
        <p:nvSpPr>
          <p:cNvPr id="46086" name="AutoShape 11"/>
          <p:cNvSpPr/>
          <p:nvPr/>
        </p:nvSpPr>
        <p:spPr>
          <a:xfrm rot="-1244511">
            <a:off x="914400" y="1828800"/>
            <a:ext cx="1374775" cy="457200"/>
          </a:xfrm>
          <a:prstGeom prst="rightArrow">
            <a:avLst>
              <a:gd name="adj1" fmla="val 40416"/>
              <a:gd name="adj2" fmla="val 97948"/>
            </a:avLst>
          </a:prstGeom>
          <a:solidFill>
            <a:srgbClr val="003366"/>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46087" name="AutoShape 11"/>
          <p:cNvSpPr/>
          <p:nvPr/>
        </p:nvSpPr>
        <p:spPr>
          <a:xfrm>
            <a:off x="1012825" y="2819400"/>
            <a:ext cx="1397000" cy="381000"/>
          </a:xfrm>
          <a:prstGeom prst="rightArrow">
            <a:avLst>
              <a:gd name="adj1" fmla="val 50000"/>
              <a:gd name="adj2" fmla="val 138586"/>
            </a:avLst>
          </a:prstGeom>
          <a:solidFill>
            <a:srgbClr val="003366"/>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46088" name="AutoShape 11"/>
          <p:cNvSpPr/>
          <p:nvPr/>
        </p:nvSpPr>
        <p:spPr>
          <a:xfrm rot="1605667">
            <a:off x="906463" y="4117975"/>
            <a:ext cx="1463675" cy="457200"/>
          </a:xfrm>
          <a:prstGeom prst="rightArrow">
            <a:avLst>
              <a:gd name="adj1" fmla="val 43055"/>
              <a:gd name="adj2" fmla="val 110255"/>
            </a:avLst>
          </a:prstGeom>
          <a:solidFill>
            <a:srgbClr val="003366"/>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46089" name="Oval 8"/>
          <p:cNvSpPr/>
          <p:nvPr/>
        </p:nvSpPr>
        <p:spPr>
          <a:xfrm>
            <a:off x="2409825" y="2476500"/>
            <a:ext cx="2438400" cy="914400"/>
          </a:xfrm>
          <a:prstGeom prst="ellipse">
            <a:avLst/>
          </a:prstGeom>
          <a:noFill/>
          <a:ln w="2857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46090" name="TextBox 5"/>
          <p:cNvSpPr txBox="1"/>
          <p:nvPr/>
        </p:nvSpPr>
        <p:spPr>
          <a:xfrm>
            <a:off x="2281238" y="868363"/>
            <a:ext cx="4038600" cy="7016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4000" b="1" dirty="0">
                <a:solidFill>
                  <a:srgbClr val="000000"/>
                </a:solidFill>
              </a:rPr>
              <a:t> 生产力</a:t>
            </a:r>
            <a:endParaRPr lang="zh-CN" altLang="en-US" sz="4000" b="1" dirty="0">
              <a:solidFill>
                <a:srgbClr val="000000"/>
              </a:solidFill>
            </a:endParaRPr>
          </a:p>
        </p:txBody>
      </p:sp>
      <p:sp>
        <p:nvSpPr>
          <p:cNvPr id="46091" name="TextBox 5"/>
          <p:cNvSpPr txBox="1"/>
          <p:nvPr/>
        </p:nvSpPr>
        <p:spPr>
          <a:xfrm>
            <a:off x="2362200" y="2590800"/>
            <a:ext cx="4205288" cy="70802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4000" b="1" dirty="0">
                <a:solidFill>
                  <a:srgbClr val="000000"/>
                </a:solidFill>
              </a:rPr>
              <a:t> 生产关系</a:t>
            </a:r>
            <a:endParaRPr lang="zh-CN" altLang="en-US" sz="4000" b="1" dirty="0">
              <a:solidFill>
                <a:srgbClr val="000000"/>
              </a:solidFill>
            </a:endParaRPr>
          </a:p>
        </p:txBody>
      </p:sp>
      <p:sp>
        <p:nvSpPr>
          <p:cNvPr id="46092" name="Oval 8"/>
          <p:cNvSpPr/>
          <p:nvPr/>
        </p:nvSpPr>
        <p:spPr>
          <a:xfrm>
            <a:off x="2239963" y="4267200"/>
            <a:ext cx="2438400" cy="914400"/>
          </a:xfrm>
          <a:prstGeom prst="ellipse">
            <a:avLst/>
          </a:prstGeom>
          <a:noFill/>
          <a:ln w="2857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46093" name="TextBox 5"/>
          <p:cNvSpPr txBox="1"/>
          <p:nvPr/>
        </p:nvSpPr>
        <p:spPr>
          <a:xfrm>
            <a:off x="2057400" y="4373563"/>
            <a:ext cx="4114800" cy="7016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4000" b="1" dirty="0">
                <a:solidFill>
                  <a:srgbClr val="000000"/>
                </a:solidFill>
              </a:rPr>
              <a:t> 世界格局</a:t>
            </a:r>
            <a:endParaRPr lang="zh-CN" altLang="en-US" sz="4000" b="1" dirty="0">
              <a:solidFill>
                <a:srgbClr val="000000"/>
              </a:solidFill>
            </a:endParaRPr>
          </a:p>
        </p:txBody>
      </p:sp>
      <p:sp>
        <p:nvSpPr>
          <p:cNvPr id="46094" name="矩形 20"/>
          <p:cNvSpPr/>
          <p:nvPr/>
        </p:nvSpPr>
        <p:spPr>
          <a:xfrm>
            <a:off x="4800600" y="990600"/>
            <a:ext cx="4191000" cy="479425"/>
          </a:xfrm>
          <a:prstGeom prst="rect">
            <a:avLst/>
          </a:prstGeom>
          <a:noFill/>
          <a:ln w="28575" cap="flat" cmpd="sng">
            <a:solidFill>
              <a:srgbClr val="FF0000"/>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lnSpc>
                <a:spcPct val="90000"/>
              </a:lnSpc>
              <a:spcBef>
                <a:spcPct val="0"/>
              </a:spcBef>
              <a:buNone/>
            </a:pPr>
            <a:r>
              <a:rPr lang="zh-CN" altLang="en-US" sz="2800" b="1" dirty="0">
                <a:solidFill>
                  <a:srgbClr val="0000FF"/>
                </a:solidFill>
                <a:latin typeface="Times New Roman" panose="02020603050405020304" pitchFamily="18" charset="0"/>
              </a:rPr>
              <a:t> 创造了巨大生产力</a:t>
            </a:r>
            <a:endParaRPr lang="zh-CN" altLang="en-US" sz="2800" dirty="0"/>
          </a:p>
        </p:txBody>
      </p:sp>
      <p:sp>
        <p:nvSpPr>
          <p:cNvPr id="46095" name="TextBox 5"/>
          <p:cNvSpPr txBox="1"/>
          <p:nvPr/>
        </p:nvSpPr>
        <p:spPr>
          <a:xfrm>
            <a:off x="5048250" y="2357438"/>
            <a:ext cx="3962400" cy="923925"/>
          </a:xfrm>
          <a:prstGeom prst="rect">
            <a:avLst/>
          </a:prstGeom>
          <a:noFill/>
          <a:ln w="28575" cap="flat" cmpd="sng">
            <a:solidFill>
              <a:srgbClr val="FF0000"/>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lnSpc>
                <a:spcPct val="90000"/>
              </a:lnSpc>
              <a:spcBef>
                <a:spcPct val="0"/>
              </a:spcBef>
              <a:buNone/>
            </a:pPr>
            <a:r>
              <a:rPr lang="zh-CN" altLang="en-US" sz="2800" b="1" dirty="0">
                <a:solidFill>
                  <a:srgbClr val="0000FF"/>
                </a:solidFill>
              </a:rPr>
              <a:t>人类进入“蒸汽时代。”</a:t>
            </a:r>
            <a:endParaRPr lang="en-US" altLang="zh-CN" sz="2800" b="1" dirty="0">
              <a:solidFill>
                <a:srgbClr val="0000FF"/>
              </a:solidFill>
            </a:endParaRPr>
          </a:p>
          <a:p>
            <a:pPr marL="0" lvl="0" indent="0" eaLnBrk="1" hangingPunct="1">
              <a:lnSpc>
                <a:spcPct val="90000"/>
              </a:lnSpc>
              <a:spcBef>
                <a:spcPct val="0"/>
              </a:spcBef>
              <a:buNone/>
            </a:pPr>
            <a:endParaRPr lang="zh-CN" altLang="en-US" b="1" dirty="0">
              <a:solidFill>
                <a:srgbClr val="000000"/>
              </a:solidFill>
            </a:endParaRPr>
          </a:p>
        </p:txBody>
      </p:sp>
      <p:sp>
        <p:nvSpPr>
          <p:cNvPr id="46096" name="TextBox 5"/>
          <p:cNvSpPr txBox="1"/>
          <p:nvPr/>
        </p:nvSpPr>
        <p:spPr>
          <a:xfrm>
            <a:off x="5486400" y="4953000"/>
            <a:ext cx="4114800" cy="70802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4000" b="1" dirty="0">
                <a:solidFill>
                  <a:srgbClr val="000000"/>
                </a:solidFill>
              </a:rPr>
              <a:t> </a:t>
            </a:r>
            <a:endParaRPr lang="zh-CN" altLang="en-US" sz="4000" b="1" dirty="0">
              <a:solidFill>
                <a:srgbClr val="000000"/>
              </a:solidFill>
            </a:endParaRPr>
          </a:p>
        </p:txBody>
      </p:sp>
      <p:sp>
        <p:nvSpPr>
          <p:cNvPr id="46097" name="矩形 25"/>
          <p:cNvSpPr/>
          <p:nvPr/>
        </p:nvSpPr>
        <p:spPr>
          <a:xfrm>
            <a:off x="4765675" y="4065588"/>
            <a:ext cx="4419600" cy="1255712"/>
          </a:xfrm>
          <a:prstGeom prst="rect">
            <a:avLst/>
          </a:prstGeom>
          <a:noFill/>
          <a:ln w="28575" cap="flat" cmpd="sng">
            <a:solidFill>
              <a:srgbClr val="FF0000"/>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lnSpc>
                <a:spcPct val="90000"/>
              </a:lnSpc>
              <a:spcBef>
                <a:spcPct val="0"/>
              </a:spcBef>
              <a:buNone/>
            </a:pPr>
            <a:r>
              <a:rPr lang="zh-CN" altLang="en-US" sz="2800" b="1" dirty="0">
                <a:solidFill>
                  <a:srgbClr val="0000FF"/>
                </a:solidFill>
                <a:latin typeface="Times New Roman" panose="02020603050405020304" pitchFamily="18" charset="0"/>
              </a:rPr>
              <a:t>世界形成了西方先进东方落后的局面，资本主义世界市场初步形成。</a:t>
            </a:r>
            <a:endParaRPr lang="zh-CN" altLang="en-US" sz="2800" dirty="0"/>
          </a:p>
        </p:txBody>
      </p:sp>
      <p:sp>
        <p:nvSpPr>
          <p:cNvPr id="46098" name="TextBox 15"/>
          <p:cNvSpPr txBox="1"/>
          <p:nvPr/>
        </p:nvSpPr>
        <p:spPr>
          <a:xfrm>
            <a:off x="38100" y="-74612"/>
            <a:ext cx="5257800" cy="7620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0"/>
              </a:spcBef>
              <a:buNone/>
            </a:pPr>
            <a:r>
              <a:rPr lang="en-US" altLang="zh-CN" sz="4400" dirty="0">
                <a:solidFill>
                  <a:srgbClr val="FF0000"/>
                </a:solidFill>
                <a:latin typeface="楷体" panose="02010609060101010101" pitchFamily="49" charset="-122"/>
                <a:ea typeface="楷体" panose="02010609060101010101" pitchFamily="49" charset="-122"/>
              </a:rPr>
              <a:t>【</a:t>
            </a:r>
            <a:r>
              <a:rPr lang="zh-CN" altLang="en-US" sz="4400" b="1" dirty="0">
                <a:solidFill>
                  <a:srgbClr val="FF0000"/>
                </a:solidFill>
                <a:latin typeface="楷体" panose="02010609060101010101" pitchFamily="49" charset="-122"/>
                <a:ea typeface="楷体" panose="02010609060101010101" pitchFamily="49" charset="-122"/>
              </a:rPr>
              <a:t>知识归纳</a:t>
            </a:r>
            <a:r>
              <a:rPr lang="en-US" altLang="zh-CN" sz="4400" dirty="0">
                <a:solidFill>
                  <a:srgbClr val="FF0000"/>
                </a:solidFill>
                <a:latin typeface="楷体" panose="02010609060101010101" pitchFamily="49" charset="-122"/>
                <a:ea typeface="楷体" panose="02010609060101010101" pitchFamily="49" charset="-122"/>
              </a:rPr>
              <a:t>】</a:t>
            </a:r>
            <a:endParaRPr lang="zh-CN" altLang="en-US" sz="4400" dirty="0">
              <a:solidFill>
                <a:srgbClr val="FF0000"/>
              </a:solidFill>
            </a:endParaRPr>
          </a:p>
        </p:txBody>
      </p:sp>
      <p:sp>
        <p:nvSpPr>
          <p:cNvPr id="46099" name="WordArt 2"/>
          <p:cNvSpPr>
            <a:spLocks noTextEdit="1"/>
          </p:cNvSpPr>
          <p:nvPr/>
        </p:nvSpPr>
        <p:spPr>
          <a:xfrm>
            <a:off x="7543800" y="0"/>
            <a:ext cx="1600200" cy="762000"/>
          </a:xfrm>
          <a:prstGeom prst="rect">
            <a:avLst/>
          </a:prstGeom>
        </p:spPr>
        <p:txBody>
          <a:bodyPr wrap="none" fromWordArt="1">
            <a:prstTxWarp prst="textFadeUp">
              <a:avLst>
                <a:gd name="adj" fmla="val 9991"/>
              </a:avLst>
            </a:prstTxWarp>
            <a:normAutofit/>
          </a:bodyPr>
          <a:p>
            <a:pPr algn="ctr"/>
            <a:r>
              <a:rPr lang="zh-CN" altLang="en-US" sz="3600" b="1">
                <a:ln w="12700" cap="flat" cmpd="sng">
                  <a:solidFill>
                    <a:srgbClr val="800080"/>
                  </a:solidFill>
                  <a:prstDash val="solid"/>
                  <a:headEnd type="none" w="med" len="med"/>
                  <a:tailEnd type="none" w="med" len="med"/>
                </a:ln>
                <a:solidFill>
                  <a:srgbClr val="0000FF"/>
                </a:solidFill>
                <a:effectLst>
                  <a:outerShdw dist="35921" dir="2699999" sy="50000" rotWithShape="0">
                    <a:srgbClr val="875B0D">
                      <a:alpha val="70000"/>
                    </a:srgbClr>
                  </a:outerShdw>
                </a:effectLst>
                <a:latin typeface="黑体" panose="02010609060101010101" pitchFamily="49" charset="-122"/>
                <a:ea typeface="黑体" panose="02010609060101010101" pitchFamily="49" charset="-122"/>
              </a:rPr>
              <a:t>世界巨变</a:t>
            </a:r>
            <a:endParaRPr lang="zh-CN" altLang="en-US" sz="3600" b="1">
              <a:ln w="12700" cap="flat" cmpd="sng">
                <a:solidFill>
                  <a:srgbClr val="800080"/>
                </a:solidFill>
                <a:prstDash val="solid"/>
                <a:headEnd type="none" w="med" len="med"/>
                <a:tailEnd type="none" w="med" len="med"/>
              </a:ln>
              <a:solidFill>
                <a:srgbClr val="0000FF"/>
              </a:solidFill>
              <a:effectLst>
                <a:outerShdw dist="35921" dir="2699999" sy="50000" rotWithShape="0">
                  <a:srgbClr val="875B0D">
                    <a:alpha val="70000"/>
                  </a:srgbClr>
                </a:outerShdw>
              </a:effectLst>
              <a:latin typeface="黑体" panose="02010609060101010101" pitchFamily="49" charset="-122"/>
              <a:ea typeface="黑体" panose="02010609060101010101" pitchFamily="49" charset="-122"/>
            </a:endParaRPr>
          </a:p>
        </p:txBody>
      </p:sp>
      <p:sp>
        <p:nvSpPr>
          <p:cNvPr id="46100" name="Oval 8"/>
          <p:cNvSpPr/>
          <p:nvPr/>
        </p:nvSpPr>
        <p:spPr>
          <a:xfrm>
            <a:off x="2281238" y="841375"/>
            <a:ext cx="2286000" cy="838200"/>
          </a:xfrm>
          <a:prstGeom prst="ellipse">
            <a:avLst/>
          </a:prstGeom>
          <a:noFill/>
          <a:ln w="2857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46101" name="TextBox 1"/>
          <p:cNvSpPr txBox="1"/>
          <p:nvPr/>
        </p:nvSpPr>
        <p:spPr>
          <a:xfrm>
            <a:off x="2209800" y="5780088"/>
            <a:ext cx="2503488" cy="646112"/>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3600" b="1" dirty="0"/>
              <a:t> 负面影响</a:t>
            </a:r>
            <a:endParaRPr lang="zh-CN" altLang="en-US" sz="3600" b="1" dirty="0"/>
          </a:p>
        </p:txBody>
      </p:sp>
      <p:sp>
        <p:nvSpPr>
          <p:cNvPr id="46102" name="TextBox 3"/>
          <p:cNvSpPr txBox="1"/>
          <p:nvPr/>
        </p:nvSpPr>
        <p:spPr>
          <a:xfrm>
            <a:off x="5029200" y="5661025"/>
            <a:ext cx="3962400" cy="64611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3600" dirty="0">
                <a:solidFill>
                  <a:srgbClr val="0000FF"/>
                </a:solidFill>
              </a:rPr>
              <a:t> 环境污染问题 </a:t>
            </a:r>
            <a:endParaRPr lang="zh-CN" altLang="en-US" sz="3600" dirty="0">
              <a:solidFill>
                <a:srgbClr val="0000FF"/>
              </a:solidFill>
            </a:endParaRPr>
          </a:p>
        </p:txBody>
      </p:sp>
      <p:sp>
        <p:nvSpPr>
          <p:cNvPr id="46103" name="TextBox 5"/>
          <p:cNvSpPr txBox="1"/>
          <p:nvPr/>
        </p:nvSpPr>
        <p:spPr>
          <a:xfrm>
            <a:off x="5029200" y="5619750"/>
            <a:ext cx="4000500" cy="784225"/>
          </a:xfrm>
          <a:prstGeom prst="rect">
            <a:avLst/>
          </a:prstGeom>
          <a:noFill/>
          <a:ln w="28575" cap="flat" cmpd="sng">
            <a:solidFill>
              <a:srgbClr val="FF0000"/>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lnSpc>
                <a:spcPct val="90000"/>
              </a:lnSpc>
              <a:spcBef>
                <a:spcPct val="0"/>
              </a:spcBef>
              <a:buNone/>
            </a:pPr>
            <a:endParaRPr lang="zh-CN" altLang="en-US" b="1" dirty="0">
              <a:solidFill>
                <a:srgbClr val="000000"/>
              </a:solidFill>
            </a:endParaRPr>
          </a:p>
        </p:txBody>
      </p:sp>
      <p:sp>
        <p:nvSpPr>
          <p:cNvPr id="46104" name="Oval 8"/>
          <p:cNvSpPr/>
          <p:nvPr/>
        </p:nvSpPr>
        <p:spPr>
          <a:xfrm>
            <a:off x="2239963" y="5554663"/>
            <a:ext cx="2438400" cy="914400"/>
          </a:xfrm>
          <a:prstGeom prst="ellipse">
            <a:avLst/>
          </a:prstGeom>
          <a:noFill/>
          <a:ln w="2857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46105" name="AutoShape 11"/>
          <p:cNvSpPr/>
          <p:nvPr/>
        </p:nvSpPr>
        <p:spPr>
          <a:xfrm rot="1605667">
            <a:off x="631825" y="5075238"/>
            <a:ext cx="1397000" cy="457200"/>
          </a:xfrm>
          <a:prstGeom prst="rightArrow">
            <a:avLst>
              <a:gd name="adj1" fmla="val 43055"/>
              <a:gd name="adj2" fmla="val 110297"/>
            </a:avLst>
          </a:prstGeom>
          <a:solidFill>
            <a:srgbClr val="003366"/>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39937"/>
          <p:cNvPicPr>
            <a:picLocks noChangeAspect="1"/>
          </p:cNvPicPr>
          <p:nvPr/>
        </p:nvPicPr>
        <p:blipFill>
          <a:blip r:embed="rId1"/>
          <a:stretch>
            <a:fillRect/>
          </a:stretch>
        </p:blipFill>
        <p:spPr>
          <a:xfrm>
            <a:off x="1535113" y="1916113"/>
            <a:ext cx="6148387" cy="4637087"/>
          </a:xfrm>
          <a:prstGeom prst="rect">
            <a:avLst/>
          </a:prstGeom>
          <a:noFill/>
          <a:ln w="9525">
            <a:noFill/>
          </a:ln>
        </p:spPr>
      </p:pic>
      <p:sp>
        <p:nvSpPr>
          <p:cNvPr id="47107" name="矩形 2"/>
          <p:cNvSpPr/>
          <p:nvPr/>
        </p:nvSpPr>
        <p:spPr>
          <a:xfrm>
            <a:off x="2835275" y="3244850"/>
            <a:ext cx="185738" cy="36830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latinLnBrk="1" hangingPunct="1">
              <a:spcBef>
                <a:spcPct val="0"/>
              </a:spcBef>
              <a:buNone/>
            </a:pPr>
            <a:endParaRPr lang="zh-CN" altLang="en-US" sz="1800" b="1" dirty="0">
              <a:solidFill>
                <a:srgbClr val="000000"/>
              </a:solidFill>
              <a:latin typeface="华文新魏" pitchFamily="2" charset="-122"/>
              <a:ea typeface="华文新魏" pitchFamily="2" charset="-122"/>
            </a:endParaRPr>
          </a:p>
        </p:txBody>
      </p:sp>
      <p:pic>
        <p:nvPicPr>
          <p:cNvPr id="5" name="图片 39938" descr="or19x3vftWE"/>
          <p:cNvPicPr>
            <a:picLocks noChangeAspect="1"/>
          </p:cNvPicPr>
          <p:nvPr/>
        </p:nvPicPr>
        <p:blipFill>
          <a:blip r:embed="rId2"/>
          <a:srcRect r="885"/>
          <a:stretch>
            <a:fillRect/>
          </a:stretch>
        </p:blipFill>
        <p:spPr>
          <a:xfrm>
            <a:off x="1536700" y="1901825"/>
            <a:ext cx="6161088" cy="4652963"/>
          </a:xfrm>
          <a:prstGeom prst="rect">
            <a:avLst/>
          </a:prstGeom>
          <a:noFill/>
          <a:ln w="9525">
            <a:noFill/>
          </a:ln>
        </p:spPr>
      </p:pic>
      <p:pic>
        <p:nvPicPr>
          <p:cNvPr id="6" name="图片 39939"/>
          <p:cNvPicPr>
            <a:picLocks noChangeAspect="1"/>
          </p:cNvPicPr>
          <p:nvPr/>
        </p:nvPicPr>
        <p:blipFill>
          <a:blip r:embed="rId3"/>
          <a:srcRect t="3204" r="2365" b="15370"/>
          <a:stretch>
            <a:fillRect/>
          </a:stretch>
        </p:blipFill>
        <p:spPr>
          <a:xfrm>
            <a:off x="1543050" y="1905000"/>
            <a:ext cx="3556000" cy="4632325"/>
          </a:xfrm>
          <a:prstGeom prst="rect">
            <a:avLst/>
          </a:prstGeom>
          <a:noFill/>
          <a:ln w="9525">
            <a:noFill/>
          </a:ln>
        </p:spPr>
      </p:pic>
      <p:sp>
        <p:nvSpPr>
          <p:cNvPr id="7" name="文本框 52228"/>
          <p:cNvSpPr txBox="1">
            <a:spLocks noChangeArrowheads="1"/>
          </p:cNvSpPr>
          <p:nvPr/>
        </p:nvSpPr>
        <p:spPr bwMode="auto">
          <a:xfrm>
            <a:off x="5876925" y="1814513"/>
            <a:ext cx="1104900" cy="4738688"/>
          </a:xfrm>
          <a:prstGeom prst="rect">
            <a:avLst/>
          </a:prstGeom>
          <a:solidFill>
            <a:schemeClr val="bg1"/>
          </a:solidFill>
          <a:ln w="76200" cmpd="tri">
            <a:solidFill>
              <a:srgbClr val="FF00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90170" tIns="46990" rIns="90170" bIns="46990">
            <a:spAutoFit/>
          </a:bodyPr>
          <a:lstStyle/>
          <a:p>
            <a:pPr marR="0" defTabSz="914400">
              <a:buClrTx/>
              <a:buSzTx/>
              <a:buFont typeface="Arial" panose="020B0604020202020204" pitchFamily="34" charset="0"/>
              <a:buNone/>
              <a:defRPr/>
            </a:pPr>
            <a:r>
              <a:rPr kumimoji="0" lang="zh-CN" altLang="en-US" sz="2000" b="1" kern="1200" cap="none" spc="0" normalizeH="0" baseline="0" noProof="0" dirty="0">
                <a:solidFill>
                  <a:srgbClr val="FF3300"/>
                </a:solidFill>
                <a:effectLst>
                  <a:outerShdw blurRad="38100" dist="38100" dir="2700000" algn="tl">
                    <a:srgbClr val="C0C0C0"/>
                  </a:outerShdw>
                </a:effectLst>
                <a:latin typeface="方正铁筋隶书简体" pitchFamily="65" charset="-122"/>
                <a:ea typeface="方正铁筋隶书简体" pitchFamily="65" charset="-122"/>
                <a:cs typeface="+mn-cs"/>
              </a:rPr>
              <a:t>“天朝物产丰盛，无所不有，原不借外夷货物以通有无。”</a:t>
            </a:r>
            <a:endParaRPr kumimoji="0" lang="zh-CN" altLang="en-US" sz="2000" b="1" kern="1200" cap="none" spc="0" normalizeH="0" baseline="0" noProof="0" dirty="0">
              <a:solidFill>
                <a:srgbClr val="FF3300"/>
              </a:solidFill>
              <a:effectLst>
                <a:outerShdw blurRad="38100" dist="38100" dir="2700000" algn="tl">
                  <a:srgbClr val="C0C0C0"/>
                </a:outerShdw>
              </a:effectLst>
              <a:latin typeface="方正铁筋隶书简体" pitchFamily="65" charset="-122"/>
              <a:ea typeface="方正铁筋隶书简体" pitchFamily="65" charset="-122"/>
              <a:cs typeface="+mn-cs"/>
            </a:endParaRPr>
          </a:p>
          <a:p>
            <a:pPr marR="0" algn="r" defTabSz="914400">
              <a:buClrTx/>
              <a:buSzTx/>
              <a:buFont typeface="Arial" panose="020B0604020202020204" pitchFamily="34" charset="0"/>
              <a:buNone/>
              <a:defRPr/>
            </a:pPr>
            <a:r>
              <a:rPr kumimoji="0" lang="zh-CN" altLang="en-US" sz="2000" b="1" kern="1200" cap="none" spc="0" normalizeH="0" baseline="0" noProof="0" dirty="0">
                <a:solidFill>
                  <a:srgbClr val="FF3300"/>
                </a:solidFill>
                <a:effectLst>
                  <a:outerShdw blurRad="38100" dist="38100" dir="2700000" algn="tl">
                    <a:srgbClr val="C0C0C0"/>
                  </a:outerShdw>
                </a:effectLst>
                <a:latin typeface="方正铁筋隶书简体" pitchFamily="65" charset="-122"/>
                <a:ea typeface="方正铁筋隶书简体" pitchFamily="65" charset="-122"/>
                <a:cs typeface="+mn-cs"/>
              </a:rPr>
              <a:t>——乾隆帝</a:t>
            </a:r>
            <a:endParaRPr kumimoji="0" lang="zh-CN" altLang="en-US" sz="2000" b="1" kern="1200" cap="none" spc="0" normalizeH="0" baseline="0" noProof="0" dirty="0">
              <a:solidFill>
                <a:srgbClr val="FF3300"/>
              </a:solidFill>
              <a:effectLst>
                <a:outerShdw blurRad="38100" dist="38100" dir="2700000" algn="tl">
                  <a:srgbClr val="C0C0C0"/>
                </a:outerShdw>
              </a:effectLst>
              <a:latin typeface="方正铁筋隶书简体" pitchFamily="65" charset="-122"/>
              <a:ea typeface="方正铁筋隶书简体" pitchFamily="65" charset="-122"/>
              <a:cs typeface="+mn-cs"/>
            </a:endParaRPr>
          </a:p>
        </p:txBody>
      </p:sp>
      <p:pic>
        <p:nvPicPr>
          <p:cNvPr id="8" name="图片 52227"/>
          <p:cNvPicPr>
            <a:picLocks noChangeAspect="1"/>
          </p:cNvPicPr>
          <p:nvPr/>
        </p:nvPicPr>
        <p:blipFill>
          <a:blip r:embed="rId4"/>
          <a:stretch>
            <a:fillRect/>
          </a:stretch>
        </p:blipFill>
        <p:spPr>
          <a:xfrm>
            <a:off x="1508125" y="1893888"/>
            <a:ext cx="6200775" cy="4664075"/>
          </a:xfrm>
          <a:prstGeom prst="rect">
            <a:avLst/>
          </a:prstGeom>
          <a:noFill/>
          <a:ln w="9525">
            <a:noFill/>
          </a:ln>
        </p:spPr>
      </p:pic>
      <p:pic>
        <p:nvPicPr>
          <p:cNvPr id="9" name="图片 52229"/>
          <p:cNvPicPr>
            <a:picLocks noChangeAspect="1"/>
          </p:cNvPicPr>
          <p:nvPr/>
        </p:nvPicPr>
        <p:blipFill>
          <a:blip r:embed="rId5"/>
          <a:srcRect l="2135" t="2019" r="2069" b="13846"/>
          <a:stretch>
            <a:fillRect/>
          </a:stretch>
        </p:blipFill>
        <p:spPr>
          <a:xfrm>
            <a:off x="1506538" y="1752600"/>
            <a:ext cx="6218237" cy="4913313"/>
          </a:xfrm>
          <a:prstGeom prst="rect">
            <a:avLst/>
          </a:prstGeom>
          <a:noFill/>
          <a:ln w="9525">
            <a:noFill/>
          </a:ln>
        </p:spPr>
      </p:pic>
      <p:sp>
        <p:nvSpPr>
          <p:cNvPr id="47113" name="TextBox 2"/>
          <p:cNvSpPr txBox="1"/>
          <p:nvPr/>
        </p:nvSpPr>
        <p:spPr>
          <a:xfrm>
            <a:off x="0" y="838200"/>
            <a:ext cx="9718675" cy="9540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b="1" dirty="0"/>
              <a:t>探究</a:t>
            </a:r>
            <a:r>
              <a:rPr lang="zh-CN" altLang="en-US" sz="2400" dirty="0"/>
              <a:t>：</a:t>
            </a:r>
            <a:r>
              <a:rPr lang="zh-CN" altLang="en-US" sz="2400" b="1" dirty="0"/>
              <a:t>通过观察英国工业革命时期清朝的景象，思考工业革命给</a:t>
            </a:r>
            <a:endParaRPr lang="en-US" altLang="zh-CN" sz="2400" b="1" dirty="0"/>
          </a:p>
          <a:p>
            <a:pPr marL="0" lvl="0" indent="0" eaLnBrk="1" hangingPunct="1">
              <a:spcBef>
                <a:spcPct val="0"/>
              </a:spcBef>
              <a:buNone/>
            </a:pPr>
            <a:r>
              <a:rPr lang="zh-CN" altLang="en-US" sz="2400" b="1" dirty="0"/>
              <a:t>清朝带来了哪些影响？</a:t>
            </a:r>
            <a:endParaRPr lang="zh-CN" altLang="en-US" sz="2400" b="1" dirty="0"/>
          </a:p>
        </p:txBody>
      </p:sp>
      <p:pic>
        <p:nvPicPr>
          <p:cNvPr id="3" name="理查德克莱德曼 - 水边的阿狄丽娜.mp3">
            <a:hlinkClick r:id="" action="ppaction://media"/>
          </p:cNvPr>
          <p:cNvPicPr>
            <a:picLocks noRot="1" noChangeAspect="1"/>
          </p:cNvPicPr>
          <p:nvPr>
            <a:audioFile r:link="rId6"/>
            <p:extLst>
              <p:ext uri="{DAA4B4D4-6D71-4841-9C94-3DE7FCFB9230}">
                <p14:media xmlns:p14="http://schemas.microsoft.com/office/powerpoint/2010/main" r:link="rId7"/>
              </p:ext>
            </p:extLst>
          </p:nvPr>
        </p:nvPicPr>
        <p:blipFill>
          <a:blip r:embed="rId8"/>
          <a:stretch>
            <a:fillRect/>
          </a:stretch>
        </p:blipFill>
        <p:spPr>
          <a:xfrm>
            <a:off x="533400" y="6086475"/>
            <a:ext cx="609600" cy="609600"/>
          </a:xfrm>
          <a:prstGeom prst="rect">
            <a:avLst/>
          </a:prstGeom>
          <a:noFill/>
          <a:ln w="9525">
            <a:noFill/>
          </a:ln>
        </p:spPr>
      </p:pic>
      <p:sp>
        <p:nvSpPr>
          <p:cNvPr id="47115" name="Text Box 64"/>
          <p:cNvSpPr txBox="1"/>
          <p:nvPr/>
        </p:nvSpPr>
        <p:spPr>
          <a:xfrm>
            <a:off x="0" y="0"/>
            <a:ext cx="7696200" cy="646113"/>
          </a:xfrm>
          <a:prstGeom prst="rect">
            <a:avLst/>
          </a:prstGeom>
          <a:gradFill rotWithShape="1">
            <a:gsLst>
              <a:gs pos="0">
                <a:srgbClr val="F1FAA0"/>
              </a:gs>
              <a:gs pos="100000">
                <a:srgbClr val="FF9933"/>
              </a:gs>
            </a:gsLst>
            <a:lin ang="5400000" scaled="1"/>
            <a:tileRect/>
          </a:grad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latinLnBrk="1">
              <a:buNone/>
            </a:pPr>
            <a:r>
              <a:rPr lang="zh-CN" altLang="en-US" sz="3600" b="1" dirty="0">
                <a:solidFill>
                  <a:srgbClr val="000000"/>
                </a:solidFill>
                <a:latin typeface="华文新魏" pitchFamily="2" charset="-122"/>
                <a:ea typeface="华文新魏" pitchFamily="2" charset="-122"/>
              </a:rPr>
              <a:t>三：品工业之果（神灯</a:t>
            </a:r>
            <a:r>
              <a:rPr lang="en-US" altLang="zh-CN" sz="3600" b="1" dirty="0">
                <a:solidFill>
                  <a:srgbClr val="000000"/>
                </a:solidFill>
                <a:latin typeface="华文新魏" pitchFamily="2" charset="-122"/>
                <a:ea typeface="华文新魏" pitchFamily="2" charset="-122"/>
              </a:rPr>
              <a:t>or</a:t>
            </a:r>
            <a:r>
              <a:rPr lang="zh-CN" altLang="en-US" sz="3600" b="1" dirty="0">
                <a:solidFill>
                  <a:srgbClr val="000000"/>
                </a:solidFill>
                <a:latin typeface="华文新魏" pitchFamily="2" charset="-122"/>
                <a:ea typeface="华文新魏" pitchFamily="2" charset="-122"/>
              </a:rPr>
              <a:t>魔盒）</a:t>
            </a:r>
            <a:endParaRPr lang="en-US" altLang="zh-CN" sz="3600" b="1" dirty="0">
              <a:solidFill>
                <a:srgbClr val="000000"/>
              </a:solidFill>
              <a:latin typeface="华文新魏" pitchFamily="2" charset="-122"/>
              <a:ea typeface="华文新魏" pitchFamily="2" charset="-122"/>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2"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165478" fill="hold"/>
                                        <p:tgtEl>
                                          <p:spTgt spid="3"/>
                                        </p:tgtEl>
                                      </p:cBhvr>
                                    </p:cmd>
                                  </p:childTnLst>
                                </p:cTn>
                              </p:par>
                            </p:childTnLst>
                          </p:cTn>
                        </p:par>
                      </p:childTnLst>
                    </p:cTn>
                  </p:par>
                </p:childTnLst>
              </p:cTn>
              <p:nextCondLst>
                <p:cond evt="onClick" delay="0">
                  <p:tgtEl>
                    <p:spTgt spid="3"/>
                  </p:tgtEl>
                </p:cond>
              </p:nextCondLst>
            </p:seq>
            <p:audio>
              <p:cMediaNode vol="80000">
                <p:cTn id="42" fill="hold" display="0">
                  <p:stCondLst>
                    <p:cond delay="indefinite"/>
                  </p:stCondLst>
                  <p:endCondLst>
                    <p:cond evt="onStopAudio" delay="0">
                      <p:tgtEl>
                        <p:sldTgt/>
                      </p:tgtEl>
                    </p:cond>
                  </p:endCondLst>
                </p:cTn>
                <p:tgtEl>
                  <p:spTgt spid="3"/>
                </p:tgtEl>
              </p:cMediaNode>
            </p:audio>
          </p:childTnLst>
        </p:cTn>
      </p:par>
    </p:tnLst>
    <p:bldLst>
      <p:bldP spid="7" grpId="0" bldLvl="0" build="allAtOnce"/>
      <p:bldP spid="7" grpId="1" bldLvl="0" build="allAtOnce"/>
      <p:bldP spid="7" grpId="2"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8130" name="Picture 2" descr="u=3879733790,1195375938&amp;fm=15&amp;gp=0">
            <a:hlinkClick r:id="rId1"/>
          </p:cNvPr>
          <p:cNvPicPr>
            <a:picLocks noChangeAspect="1"/>
          </p:cNvPicPr>
          <p:nvPr/>
        </p:nvPicPr>
        <p:blipFill>
          <a:blip r:embed="rId2"/>
          <a:stretch>
            <a:fillRect/>
          </a:stretch>
        </p:blipFill>
        <p:spPr>
          <a:xfrm>
            <a:off x="0" y="2362200"/>
            <a:ext cx="3562350" cy="2447925"/>
          </a:xfrm>
          <a:prstGeom prst="rect">
            <a:avLst/>
          </a:prstGeom>
          <a:noFill/>
          <a:ln w="9525">
            <a:noFill/>
          </a:ln>
        </p:spPr>
      </p:pic>
      <p:pic>
        <p:nvPicPr>
          <p:cNvPr id="48131" name="Picture 3" descr="u=3122286605,1271934970&amp;fm=0&amp;gp=0">
            <a:hlinkClick r:id="rId3"/>
          </p:cNvPr>
          <p:cNvPicPr>
            <a:picLocks noChangeAspect="1"/>
          </p:cNvPicPr>
          <p:nvPr/>
        </p:nvPicPr>
        <p:blipFill>
          <a:blip r:embed="rId4"/>
          <a:stretch>
            <a:fillRect/>
          </a:stretch>
        </p:blipFill>
        <p:spPr>
          <a:xfrm>
            <a:off x="0" y="381000"/>
            <a:ext cx="3527425" cy="1960563"/>
          </a:xfrm>
          <a:prstGeom prst="rect">
            <a:avLst/>
          </a:prstGeom>
          <a:noFill/>
          <a:ln w="9525">
            <a:noFill/>
          </a:ln>
        </p:spPr>
      </p:pic>
      <p:pic>
        <p:nvPicPr>
          <p:cNvPr id="211973" name="Picture 5" descr="图片1"/>
          <p:cNvPicPr>
            <a:picLocks noChangeAspect="1"/>
          </p:cNvPicPr>
          <p:nvPr/>
        </p:nvPicPr>
        <p:blipFill>
          <a:blip r:embed="rId5"/>
          <a:stretch>
            <a:fillRect/>
          </a:stretch>
        </p:blipFill>
        <p:spPr>
          <a:xfrm>
            <a:off x="4859338" y="476250"/>
            <a:ext cx="4000500" cy="3992563"/>
          </a:xfrm>
          <a:prstGeom prst="rect">
            <a:avLst/>
          </a:prstGeom>
          <a:noFill/>
          <a:ln w="9525">
            <a:noFill/>
          </a:ln>
        </p:spPr>
      </p:pic>
      <p:pic>
        <p:nvPicPr>
          <p:cNvPr id="211974" name="Picture 6" descr="阿克莱特和水力纺纱机"/>
          <p:cNvPicPr>
            <a:picLocks noChangeAspect="1"/>
          </p:cNvPicPr>
          <p:nvPr/>
        </p:nvPicPr>
        <p:blipFill>
          <a:blip r:embed="rId6"/>
          <a:stretch>
            <a:fillRect/>
          </a:stretch>
        </p:blipFill>
        <p:spPr>
          <a:xfrm>
            <a:off x="3887788" y="836613"/>
            <a:ext cx="5256212" cy="4360862"/>
          </a:xfrm>
          <a:prstGeom prst="rect">
            <a:avLst/>
          </a:prstGeom>
          <a:noFill/>
          <a:ln w="9525">
            <a:noFill/>
          </a:ln>
        </p:spPr>
      </p:pic>
      <p:grpSp>
        <p:nvGrpSpPr>
          <p:cNvPr id="2" name="Group 7"/>
          <p:cNvGrpSpPr/>
          <p:nvPr/>
        </p:nvGrpSpPr>
        <p:grpSpPr>
          <a:xfrm>
            <a:off x="3779838" y="260350"/>
            <a:ext cx="5364162" cy="5616575"/>
            <a:chOff x="2381" y="164"/>
            <a:chExt cx="3379" cy="3538"/>
          </a:xfrm>
        </p:grpSpPr>
        <p:pic>
          <p:nvPicPr>
            <p:cNvPr id="48168" name="Picture 8" descr="阿克莱特"/>
            <p:cNvPicPr>
              <a:picLocks noChangeAspect="1"/>
            </p:cNvPicPr>
            <p:nvPr/>
          </p:nvPicPr>
          <p:blipFill>
            <a:blip r:embed="rId7"/>
            <a:stretch>
              <a:fillRect/>
            </a:stretch>
          </p:blipFill>
          <p:spPr>
            <a:xfrm>
              <a:off x="2381" y="164"/>
              <a:ext cx="3379" cy="3538"/>
            </a:xfrm>
            <a:prstGeom prst="rect">
              <a:avLst/>
            </a:prstGeom>
            <a:noFill/>
            <a:ln w="9525">
              <a:noFill/>
            </a:ln>
          </p:spPr>
        </p:pic>
        <p:sp>
          <p:nvSpPr>
            <p:cNvPr id="48169" name="Text Box 9"/>
            <p:cNvSpPr txBox="1"/>
            <p:nvPr/>
          </p:nvSpPr>
          <p:spPr>
            <a:xfrm>
              <a:off x="3560" y="2891"/>
              <a:ext cx="1724" cy="231"/>
            </a:xfrm>
            <a:prstGeom prst="rect">
              <a:avLst/>
            </a:prstGeom>
            <a:solidFill>
              <a:srgbClr val="00FFFF"/>
            </a:solid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50000"/>
                </a:spcBef>
                <a:buNone/>
              </a:pPr>
              <a:r>
                <a:rPr lang="zh-CN" altLang="en-US" sz="1800" b="1" dirty="0"/>
                <a:t>阿克莱特的水力纺纱厂</a:t>
              </a:r>
              <a:endParaRPr lang="zh-CN" altLang="en-US" sz="1800" b="1" dirty="0"/>
            </a:p>
          </p:txBody>
        </p:sp>
      </p:grpSp>
      <p:pic>
        <p:nvPicPr>
          <p:cNvPr id="211978" name="Picture 10" descr="瓦特"/>
          <p:cNvPicPr>
            <a:picLocks noChangeAspect="1"/>
          </p:cNvPicPr>
          <p:nvPr/>
        </p:nvPicPr>
        <p:blipFill>
          <a:blip r:embed="rId8"/>
          <a:stretch>
            <a:fillRect/>
          </a:stretch>
        </p:blipFill>
        <p:spPr>
          <a:xfrm>
            <a:off x="4067175" y="260350"/>
            <a:ext cx="4895850" cy="5616575"/>
          </a:xfrm>
          <a:prstGeom prst="rect">
            <a:avLst/>
          </a:prstGeom>
          <a:noFill/>
          <a:ln w="9525">
            <a:noFill/>
          </a:ln>
        </p:spPr>
      </p:pic>
      <p:grpSp>
        <p:nvGrpSpPr>
          <p:cNvPr id="3" name="Group 11"/>
          <p:cNvGrpSpPr/>
          <p:nvPr/>
        </p:nvGrpSpPr>
        <p:grpSpPr>
          <a:xfrm>
            <a:off x="3419475" y="333375"/>
            <a:ext cx="5329238" cy="4930775"/>
            <a:chOff x="2472" y="572"/>
            <a:chExt cx="3108" cy="3015"/>
          </a:xfrm>
        </p:grpSpPr>
        <p:pic>
          <p:nvPicPr>
            <p:cNvPr id="48166" name="Picture 12" descr="瓦特改良的蒸汽机"/>
            <p:cNvPicPr>
              <a:picLocks noChangeAspect="1"/>
            </p:cNvPicPr>
            <p:nvPr/>
          </p:nvPicPr>
          <p:blipFill>
            <a:blip r:embed="rId9"/>
            <a:stretch>
              <a:fillRect/>
            </a:stretch>
          </p:blipFill>
          <p:spPr>
            <a:xfrm>
              <a:off x="2472" y="572"/>
              <a:ext cx="3108" cy="3015"/>
            </a:xfrm>
            <a:prstGeom prst="rect">
              <a:avLst/>
            </a:prstGeom>
            <a:noFill/>
            <a:ln w="9525">
              <a:noFill/>
            </a:ln>
          </p:spPr>
        </p:pic>
        <p:sp>
          <p:nvSpPr>
            <p:cNvPr id="48167" name="Text Box 13"/>
            <p:cNvSpPr txBox="1"/>
            <p:nvPr/>
          </p:nvSpPr>
          <p:spPr>
            <a:xfrm>
              <a:off x="3288" y="3339"/>
              <a:ext cx="1724" cy="225"/>
            </a:xfrm>
            <a:prstGeom prst="rect">
              <a:avLst/>
            </a:prstGeom>
            <a:solidFill>
              <a:srgbClr val="00FFFF"/>
            </a:solid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50000"/>
                </a:spcBef>
                <a:buNone/>
              </a:pPr>
              <a:r>
                <a:rPr lang="zh-CN" altLang="en-US" sz="1800" b="1" dirty="0"/>
                <a:t>瓦特改良的蒸汽机</a:t>
              </a:r>
              <a:endParaRPr lang="zh-CN" altLang="en-US" sz="1800" b="1" dirty="0"/>
            </a:p>
          </p:txBody>
        </p:sp>
      </p:grpSp>
      <p:pic>
        <p:nvPicPr>
          <p:cNvPr id="211982" name="Picture 14" descr="图片2"/>
          <p:cNvPicPr>
            <a:picLocks noChangeAspect="1"/>
          </p:cNvPicPr>
          <p:nvPr/>
        </p:nvPicPr>
        <p:blipFill>
          <a:blip r:embed="rId10"/>
          <a:stretch>
            <a:fillRect/>
          </a:stretch>
        </p:blipFill>
        <p:spPr>
          <a:xfrm>
            <a:off x="3132138" y="260350"/>
            <a:ext cx="5772150" cy="5524500"/>
          </a:xfrm>
          <a:prstGeom prst="rect">
            <a:avLst/>
          </a:prstGeom>
          <a:noFill/>
          <a:ln w="9525">
            <a:noFill/>
          </a:ln>
        </p:spPr>
      </p:pic>
      <p:pic>
        <p:nvPicPr>
          <p:cNvPr id="211983" name="Picture 15" descr="图片3"/>
          <p:cNvPicPr>
            <a:picLocks noChangeAspect="1"/>
          </p:cNvPicPr>
          <p:nvPr/>
        </p:nvPicPr>
        <p:blipFill>
          <a:blip r:embed="rId11"/>
          <a:stretch>
            <a:fillRect/>
          </a:stretch>
        </p:blipFill>
        <p:spPr>
          <a:xfrm>
            <a:off x="3276600" y="333375"/>
            <a:ext cx="5400675" cy="5616575"/>
          </a:xfrm>
          <a:prstGeom prst="rect">
            <a:avLst/>
          </a:prstGeom>
          <a:noFill/>
          <a:ln w="9525">
            <a:noFill/>
          </a:ln>
        </p:spPr>
      </p:pic>
      <p:pic>
        <p:nvPicPr>
          <p:cNvPr id="211984" name="Picture 16" descr="史提芬孙和他发明的蒸汽机车"/>
          <p:cNvPicPr>
            <a:picLocks noChangeAspect="1"/>
          </p:cNvPicPr>
          <p:nvPr/>
        </p:nvPicPr>
        <p:blipFill>
          <a:blip r:embed="rId12"/>
          <a:stretch>
            <a:fillRect/>
          </a:stretch>
        </p:blipFill>
        <p:spPr>
          <a:xfrm>
            <a:off x="2124075" y="549275"/>
            <a:ext cx="6551613" cy="5805488"/>
          </a:xfrm>
          <a:prstGeom prst="rect">
            <a:avLst/>
          </a:prstGeom>
          <a:solidFill>
            <a:srgbClr val="FFFFFF"/>
          </a:solidFill>
          <a:ln w="9525">
            <a:noFill/>
          </a:ln>
        </p:spPr>
      </p:pic>
      <p:pic>
        <p:nvPicPr>
          <p:cNvPr id="211985" name="Picture 17" descr="图片11"/>
          <p:cNvPicPr>
            <a:picLocks noChangeAspect="1"/>
          </p:cNvPicPr>
          <p:nvPr/>
        </p:nvPicPr>
        <p:blipFill>
          <a:blip r:embed="rId13"/>
          <a:stretch>
            <a:fillRect/>
          </a:stretch>
        </p:blipFill>
        <p:spPr>
          <a:xfrm>
            <a:off x="2411413" y="404813"/>
            <a:ext cx="6553200" cy="5876925"/>
          </a:xfrm>
          <a:prstGeom prst="rect">
            <a:avLst/>
          </a:prstGeom>
          <a:noFill/>
          <a:ln w="9525">
            <a:noFill/>
          </a:ln>
        </p:spPr>
      </p:pic>
      <p:grpSp>
        <p:nvGrpSpPr>
          <p:cNvPr id="4" name="Group 18"/>
          <p:cNvGrpSpPr/>
          <p:nvPr/>
        </p:nvGrpSpPr>
        <p:grpSpPr>
          <a:xfrm>
            <a:off x="2771775" y="333375"/>
            <a:ext cx="6156325" cy="5724525"/>
            <a:chOff x="2066" y="-45"/>
            <a:chExt cx="3731" cy="4082"/>
          </a:xfrm>
        </p:grpSpPr>
        <p:pic>
          <p:nvPicPr>
            <p:cNvPr id="48158" name="Picture 19" descr="20055192589316"/>
            <p:cNvPicPr>
              <a:picLocks noChangeAspect="1"/>
            </p:cNvPicPr>
            <p:nvPr/>
          </p:nvPicPr>
          <p:blipFill>
            <a:blip r:embed="rId14"/>
            <a:stretch>
              <a:fillRect/>
            </a:stretch>
          </p:blipFill>
          <p:spPr>
            <a:xfrm>
              <a:off x="2066" y="-45"/>
              <a:ext cx="1833" cy="2073"/>
            </a:xfrm>
            <a:prstGeom prst="rect">
              <a:avLst/>
            </a:prstGeom>
            <a:noFill/>
            <a:ln w="9525">
              <a:noFill/>
            </a:ln>
          </p:spPr>
        </p:pic>
        <p:pic>
          <p:nvPicPr>
            <p:cNvPr id="48159" name="Picture 20" descr="ls00300013"/>
            <p:cNvPicPr>
              <a:picLocks noChangeAspect="1"/>
            </p:cNvPicPr>
            <p:nvPr/>
          </p:nvPicPr>
          <p:blipFill>
            <a:blip r:embed="rId15"/>
            <a:stretch>
              <a:fillRect/>
            </a:stretch>
          </p:blipFill>
          <p:spPr>
            <a:xfrm>
              <a:off x="2066" y="1951"/>
              <a:ext cx="1833" cy="2073"/>
            </a:xfrm>
            <a:prstGeom prst="rect">
              <a:avLst/>
            </a:prstGeom>
            <a:noFill/>
            <a:ln w="9525">
              <a:noFill/>
            </a:ln>
          </p:spPr>
        </p:pic>
        <p:pic>
          <p:nvPicPr>
            <p:cNvPr id="48160" name="Picture 21" descr="1966年：中国首次发射导弹核武器试验成功"/>
            <p:cNvPicPr>
              <a:picLocks noChangeAspect="1"/>
            </p:cNvPicPr>
            <p:nvPr/>
          </p:nvPicPr>
          <p:blipFill>
            <a:blip r:embed="rId16"/>
            <a:stretch>
              <a:fillRect/>
            </a:stretch>
          </p:blipFill>
          <p:spPr>
            <a:xfrm>
              <a:off x="3833" y="0"/>
              <a:ext cx="1927" cy="2073"/>
            </a:xfrm>
            <a:prstGeom prst="rect">
              <a:avLst/>
            </a:prstGeom>
            <a:noFill/>
            <a:ln w="9525">
              <a:noFill/>
            </a:ln>
          </p:spPr>
        </p:pic>
        <p:pic>
          <p:nvPicPr>
            <p:cNvPr id="48161" name="Picture 22" descr="图片1"/>
            <p:cNvPicPr>
              <a:picLocks noChangeAspect="1"/>
            </p:cNvPicPr>
            <p:nvPr/>
          </p:nvPicPr>
          <p:blipFill>
            <a:blip r:embed="rId17"/>
            <a:stretch>
              <a:fillRect/>
            </a:stretch>
          </p:blipFill>
          <p:spPr>
            <a:xfrm>
              <a:off x="3832" y="1951"/>
              <a:ext cx="1965" cy="2086"/>
            </a:xfrm>
            <a:prstGeom prst="rect">
              <a:avLst/>
            </a:prstGeom>
            <a:noFill/>
            <a:ln w="9525">
              <a:noFill/>
            </a:ln>
          </p:spPr>
        </p:pic>
        <p:sp>
          <p:nvSpPr>
            <p:cNvPr id="48162" name="Text Box 23"/>
            <p:cNvSpPr txBox="1"/>
            <p:nvPr/>
          </p:nvSpPr>
          <p:spPr>
            <a:xfrm>
              <a:off x="3140" y="1701"/>
              <a:ext cx="751" cy="28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50000"/>
                </a:spcBef>
                <a:buNone/>
              </a:pPr>
              <a:r>
                <a:rPr lang="zh-CN" altLang="en-US" sz="2000" b="1" dirty="0"/>
                <a:t>原子弹</a:t>
              </a:r>
              <a:endParaRPr lang="zh-CN" altLang="en-US" sz="2000" b="1" dirty="0"/>
            </a:p>
          </p:txBody>
        </p:sp>
        <p:sp>
          <p:nvSpPr>
            <p:cNvPr id="48163" name="Text Box 24"/>
            <p:cNvSpPr txBox="1"/>
            <p:nvPr/>
          </p:nvSpPr>
          <p:spPr>
            <a:xfrm>
              <a:off x="3140" y="3744"/>
              <a:ext cx="751" cy="28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50000"/>
                </a:spcBef>
                <a:buNone/>
              </a:pPr>
              <a:r>
                <a:rPr lang="zh-CN" altLang="en-US" sz="2000" b="1" dirty="0"/>
                <a:t>氢弹</a:t>
              </a:r>
              <a:endParaRPr lang="zh-CN" altLang="en-US" sz="2000" b="1" dirty="0"/>
            </a:p>
          </p:txBody>
        </p:sp>
        <p:sp>
          <p:nvSpPr>
            <p:cNvPr id="48164" name="Text Box 25"/>
            <p:cNvSpPr txBox="1"/>
            <p:nvPr/>
          </p:nvSpPr>
          <p:spPr>
            <a:xfrm>
              <a:off x="4818" y="1700"/>
              <a:ext cx="751" cy="28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50000"/>
                </a:spcBef>
                <a:buNone/>
              </a:pPr>
              <a:r>
                <a:rPr lang="zh-CN" altLang="en-US" sz="2000" b="1" dirty="0"/>
                <a:t>导弹</a:t>
              </a:r>
              <a:endParaRPr lang="zh-CN" altLang="en-US" sz="2000" b="1" dirty="0"/>
            </a:p>
          </p:txBody>
        </p:sp>
        <p:sp>
          <p:nvSpPr>
            <p:cNvPr id="48165" name="Text Box 26"/>
            <p:cNvSpPr txBox="1"/>
            <p:nvPr/>
          </p:nvSpPr>
          <p:spPr>
            <a:xfrm>
              <a:off x="5023" y="3744"/>
              <a:ext cx="750" cy="28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50000"/>
                </a:spcBef>
                <a:buNone/>
              </a:pPr>
              <a:r>
                <a:rPr lang="zh-CN" altLang="en-US" sz="2000" b="1" dirty="0"/>
                <a:t>卫星</a:t>
              </a:r>
              <a:endParaRPr lang="zh-CN" altLang="en-US" sz="2000" b="1" dirty="0"/>
            </a:p>
          </p:txBody>
        </p:sp>
      </p:grpSp>
      <p:grpSp>
        <p:nvGrpSpPr>
          <p:cNvPr id="48142" name="Group 27"/>
          <p:cNvGrpSpPr/>
          <p:nvPr/>
        </p:nvGrpSpPr>
        <p:grpSpPr>
          <a:xfrm>
            <a:off x="-6084887" y="765175"/>
            <a:ext cx="4608512" cy="4337050"/>
            <a:chOff x="2018" y="40"/>
            <a:chExt cx="3856" cy="4438"/>
          </a:xfrm>
        </p:grpSpPr>
        <p:pic>
          <p:nvPicPr>
            <p:cNvPr id="48154" name="Picture 28" descr="12345_1"/>
            <p:cNvPicPr>
              <a:picLocks noChangeAspect="1"/>
            </p:cNvPicPr>
            <p:nvPr/>
          </p:nvPicPr>
          <p:blipFill>
            <a:blip r:embed="rId18"/>
            <a:srcRect r="8749"/>
            <a:stretch>
              <a:fillRect/>
            </a:stretch>
          </p:blipFill>
          <p:spPr>
            <a:xfrm>
              <a:off x="2018" y="40"/>
              <a:ext cx="3742" cy="1167"/>
            </a:xfrm>
            <a:prstGeom prst="rect">
              <a:avLst/>
            </a:prstGeom>
            <a:noFill/>
            <a:ln w="9525">
              <a:noFill/>
            </a:ln>
          </p:spPr>
        </p:pic>
        <p:pic>
          <p:nvPicPr>
            <p:cNvPr id="48155" name="Picture 29" descr="c2"/>
            <p:cNvPicPr>
              <a:picLocks noChangeAspect="1"/>
            </p:cNvPicPr>
            <p:nvPr/>
          </p:nvPicPr>
          <p:blipFill>
            <a:blip r:embed="rId19"/>
            <a:srcRect t="17241"/>
            <a:stretch>
              <a:fillRect/>
            </a:stretch>
          </p:blipFill>
          <p:spPr>
            <a:xfrm>
              <a:off x="2018" y="1253"/>
              <a:ext cx="1769" cy="2587"/>
            </a:xfrm>
            <a:prstGeom prst="rect">
              <a:avLst/>
            </a:prstGeom>
            <a:noFill/>
            <a:ln w="9525">
              <a:noFill/>
            </a:ln>
          </p:spPr>
        </p:pic>
        <p:sp>
          <p:nvSpPr>
            <p:cNvPr id="48156" name="Rectangle 30"/>
            <p:cNvSpPr/>
            <p:nvPr/>
          </p:nvSpPr>
          <p:spPr>
            <a:xfrm>
              <a:off x="2018" y="3522"/>
              <a:ext cx="3856" cy="956"/>
            </a:xfrm>
            <a:prstGeom prst="rect">
              <a:avLst/>
            </a:prstGeom>
            <a:noFill/>
            <a:ln w="9525">
              <a:noFill/>
            </a:ln>
          </p:spPr>
          <p:txBody>
            <a:bodyPr anchor="ctr" anchorCtr="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lnSpc>
                  <a:spcPct val="115000"/>
                </a:lnSpc>
                <a:spcBef>
                  <a:spcPct val="0"/>
                </a:spcBef>
                <a:buNone/>
              </a:pPr>
              <a:r>
                <a:rPr lang="en-US" altLang="zh-CN" sz="2400" b="1" dirty="0">
                  <a:solidFill>
                    <a:srgbClr val="FFFF00"/>
                  </a:solidFill>
                  <a:ea typeface="华文新魏" pitchFamily="2" charset="-122"/>
                </a:rPr>
                <a:t>2008-09-28-17:37:42</a:t>
              </a:r>
              <a:r>
                <a:rPr lang="zh-CN" altLang="en-US" sz="2400" b="1" dirty="0">
                  <a:solidFill>
                    <a:srgbClr val="FFFF00"/>
                  </a:solidFill>
                  <a:ea typeface="华文新魏" pitchFamily="2" charset="-122"/>
                </a:rPr>
                <a:t>，“神七”返回舱着陆</a:t>
              </a:r>
              <a:endParaRPr lang="zh-CN" altLang="en-US" b="1" dirty="0">
                <a:solidFill>
                  <a:srgbClr val="FFFF00"/>
                </a:solidFill>
                <a:ea typeface="华文新魏" pitchFamily="2" charset="-122"/>
              </a:endParaRPr>
            </a:p>
          </p:txBody>
        </p:sp>
        <p:pic>
          <p:nvPicPr>
            <p:cNvPr id="48157" name="Picture 31" descr="c9"/>
            <p:cNvPicPr>
              <a:picLocks noChangeAspect="1"/>
            </p:cNvPicPr>
            <p:nvPr/>
          </p:nvPicPr>
          <p:blipFill>
            <a:blip r:embed="rId20"/>
            <a:srcRect t="7234" b="1985"/>
            <a:stretch>
              <a:fillRect/>
            </a:stretch>
          </p:blipFill>
          <p:spPr>
            <a:xfrm>
              <a:off x="3787" y="1253"/>
              <a:ext cx="1973" cy="2585"/>
            </a:xfrm>
            <a:prstGeom prst="rect">
              <a:avLst/>
            </a:prstGeom>
            <a:noFill/>
            <a:ln w="9525">
              <a:noFill/>
            </a:ln>
          </p:spPr>
        </p:pic>
      </p:grpSp>
      <p:pic>
        <p:nvPicPr>
          <p:cNvPr id="212000" name="Picture 32" descr="xin_1921004242015734103445"/>
          <p:cNvPicPr>
            <a:picLocks noChangeAspect="1"/>
          </p:cNvPicPr>
          <p:nvPr/>
        </p:nvPicPr>
        <p:blipFill>
          <a:blip r:embed="rId21"/>
          <a:stretch>
            <a:fillRect/>
          </a:stretch>
        </p:blipFill>
        <p:spPr>
          <a:xfrm>
            <a:off x="3059113" y="476250"/>
            <a:ext cx="5689600" cy="5903913"/>
          </a:xfrm>
          <a:prstGeom prst="rect">
            <a:avLst/>
          </a:prstGeom>
          <a:noFill/>
          <a:ln w="9525">
            <a:noFill/>
          </a:ln>
        </p:spPr>
      </p:pic>
      <p:grpSp>
        <p:nvGrpSpPr>
          <p:cNvPr id="6" name="Group 33"/>
          <p:cNvGrpSpPr/>
          <p:nvPr/>
        </p:nvGrpSpPr>
        <p:grpSpPr>
          <a:xfrm>
            <a:off x="3276600" y="692150"/>
            <a:ext cx="5399088" cy="5689600"/>
            <a:chOff x="2472" y="0"/>
            <a:chExt cx="3130" cy="3294"/>
          </a:xfrm>
        </p:grpSpPr>
        <p:pic>
          <p:nvPicPr>
            <p:cNvPr id="48152" name="Picture 34" descr="11646">
              <a:hlinkClick r:id="rId22"/>
            </p:cNvPr>
            <p:cNvPicPr>
              <a:picLocks noChangeAspect="1"/>
            </p:cNvPicPr>
            <p:nvPr/>
          </p:nvPicPr>
          <p:blipFill>
            <a:blip r:embed="rId23"/>
            <a:stretch>
              <a:fillRect/>
            </a:stretch>
          </p:blipFill>
          <p:spPr>
            <a:xfrm>
              <a:off x="2472" y="944"/>
              <a:ext cx="3130" cy="2350"/>
            </a:xfrm>
            <a:prstGeom prst="rect">
              <a:avLst/>
            </a:prstGeom>
            <a:noFill/>
            <a:ln w="9525">
              <a:noFill/>
            </a:ln>
          </p:spPr>
        </p:pic>
        <p:pic>
          <p:nvPicPr>
            <p:cNvPr id="48153" name="Picture 35" descr="F200710161618071931715078"/>
            <p:cNvPicPr>
              <a:picLocks noChangeAspect="1"/>
            </p:cNvPicPr>
            <p:nvPr/>
          </p:nvPicPr>
          <p:blipFill>
            <a:blip r:embed="rId24"/>
            <a:stretch>
              <a:fillRect/>
            </a:stretch>
          </p:blipFill>
          <p:spPr>
            <a:xfrm>
              <a:off x="2472" y="0"/>
              <a:ext cx="3130" cy="848"/>
            </a:xfrm>
            <a:prstGeom prst="rect">
              <a:avLst/>
            </a:prstGeom>
            <a:noFill/>
            <a:ln w="9525">
              <a:noFill/>
            </a:ln>
          </p:spPr>
        </p:pic>
      </p:grpSp>
      <p:grpSp>
        <p:nvGrpSpPr>
          <p:cNvPr id="7" name="Group 36"/>
          <p:cNvGrpSpPr/>
          <p:nvPr/>
        </p:nvGrpSpPr>
        <p:grpSpPr>
          <a:xfrm>
            <a:off x="1981200" y="533400"/>
            <a:ext cx="7667625" cy="5661025"/>
            <a:chOff x="1066" y="0"/>
            <a:chExt cx="4536" cy="4300"/>
          </a:xfrm>
        </p:grpSpPr>
        <p:pic>
          <p:nvPicPr>
            <p:cNvPr id="48149" name="Picture 37" descr="31_22_55_30_F0"/>
            <p:cNvPicPr>
              <a:picLocks noChangeAspect="1"/>
            </p:cNvPicPr>
            <p:nvPr/>
          </p:nvPicPr>
          <p:blipFill>
            <a:blip r:embed="rId25"/>
            <a:stretch>
              <a:fillRect/>
            </a:stretch>
          </p:blipFill>
          <p:spPr>
            <a:xfrm>
              <a:off x="1066" y="0"/>
              <a:ext cx="4262" cy="3120"/>
            </a:xfrm>
            <a:prstGeom prst="rect">
              <a:avLst/>
            </a:prstGeom>
            <a:noFill/>
            <a:ln w="9525">
              <a:noFill/>
            </a:ln>
          </p:spPr>
        </p:pic>
        <p:sp>
          <p:nvSpPr>
            <p:cNvPr id="48150" name="Rectangle 38"/>
            <p:cNvSpPr/>
            <p:nvPr/>
          </p:nvSpPr>
          <p:spPr>
            <a:xfrm>
              <a:off x="1156" y="2673"/>
              <a:ext cx="4037" cy="348"/>
            </a:xfrm>
            <a:prstGeom prst="rect">
              <a:avLst/>
            </a:prstGeom>
            <a:noFill/>
            <a:ln w="9525">
              <a:noFill/>
            </a:ln>
          </p:spPr>
          <p:txBody>
            <a:bodyPr anchor="ctr" anchorCtr="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en-US" altLang="zh-CN" sz="2400" b="1" dirty="0">
                  <a:solidFill>
                    <a:srgbClr val="FF3300"/>
                  </a:solidFill>
                  <a:latin typeface="黑体" panose="02010609060101010101" pitchFamily="49" charset="-122"/>
                  <a:ea typeface="黑体" panose="02010609060101010101" pitchFamily="49" charset="-122"/>
                </a:rPr>
                <a:t>2009</a:t>
              </a:r>
              <a:r>
                <a:rPr lang="zh-CN" altLang="en-US" sz="2400" b="1" dirty="0">
                  <a:solidFill>
                    <a:srgbClr val="FF3300"/>
                  </a:solidFill>
                  <a:latin typeface="黑体" panose="02010609060101010101" pitchFamily="49" charset="-122"/>
                  <a:ea typeface="黑体" panose="02010609060101010101" pitchFamily="49" charset="-122"/>
                </a:rPr>
                <a:t>年</a:t>
              </a:r>
              <a:r>
                <a:rPr lang="en-US" altLang="zh-CN" sz="2400" b="1" dirty="0">
                  <a:solidFill>
                    <a:srgbClr val="FF3300"/>
                  </a:solidFill>
                  <a:latin typeface="黑体" panose="02010609060101010101" pitchFamily="49" charset="-122"/>
                  <a:ea typeface="黑体" panose="02010609060101010101" pitchFamily="49" charset="-122"/>
                </a:rPr>
                <a:t>10</a:t>
              </a:r>
              <a:r>
                <a:rPr lang="zh-CN" altLang="en-US" sz="2400" b="1" dirty="0">
                  <a:solidFill>
                    <a:srgbClr val="FF3300"/>
                  </a:solidFill>
                  <a:latin typeface="黑体" panose="02010609060101010101" pitchFamily="49" charset="-122"/>
                  <a:ea typeface="黑体" panose="02010609060101010101" pitchFamily="49" charset="-122"/>
                </a:rPr>
                <a:t>月</a:t>
              </a:r>
              <a:r>
                <a:rPr lang="en-US" altLang="zh-CN" sz="2400" b="1" dirty="0">
                  <a:solidFill>
                    <a:srgbClr val="FF3300"/>
                  </a:solidFill>
                  <a:latin typeface="黑体" panose="02010609060101010101" pitchFamily="49" charset="-122"/>
                  <a:ea typeface="黑体" panose="02010609060101010101" pitchFamily="49" charset="-122"/>
                </a:rPr>
                <a:t>29</a:t>
              </a:r>
              <a:r>
                <a:rPr lang="zh-CN" altLang="en-US" sz="2400" b="1" dirty="0">
                  <a:solidFill>
                    <a:srgbClr val="FF3300"/>
                  </a:solidFill>
                  <a:latin typeface="黑体" panose="02010609060101010101" pitchFamily="49" charset="-122"/>
                  <a:ea typeface="黑体" panose="02010609060101010101" pitchFamily="49" charset="-122"/>
                </a:rPr>
                <a:t>日</a:t>
              </a:r>
              <a:r>
                <a:rPr lang="zh-CN" altLang="en-US" sz="2400" b="1" dirty="0">
                  <a:latin typeface="黑体" panose="02010609060101010101" pitchFamily="49" charset="-122"/>
                  <a:ea typeface="黑体" panose="02010609060101010101" pitchFamily="49" charset="-122"/>
                </a:rPr>
                <a:t>中国成功研制</a:t>
              </a:r>
              <a:r>
                <a:rPr lang="en-US" altLang="zh-CN" sz="2400" b="1" dirty="0">
                  <a:solidFill>
                    <a:srgbClr val="FF3300"/>
                  </a:solidFill>
                  <a:ea typeface="黑体" panose="02010609060101010101" pitchFamily="49" charset="-122"/>
                </a:rPr>
                <a:t>——“</a:t>
              </a:r>
              <a:r>
                <a:rPr lang="zh-CN" altLang="en-US" sz="2400" b="1" dirty="0">
                  <a:solidFill>
                    <a:srgbClr val="FF3300"/>
                  </a:solidFill>
                  <a:latin typeface="黑体" panose="02010609060101010101" pitchFamily="49" charset="-122"/>
                  <a:ea typeface="黑体" panose="02010609060101010101" pitchFamily="49" charset="-122"/>
                </a:rPr>
                <a:t>天河一号</a:t>
              </a:r>
              <a:r>
                <a:rPr lang="zh-CN" altLang="en-US" sz="2400" b="1" dirty="0">
                  <a:solidFill>
                    <a:srgbClr val="FF3300"/>
                  </a:solidFill>
                  <a:ea typeface="黑体" panose="02010609060101010101" pitchFamily="49" charset="-122"/>
                </a:rPr>
                <a:t>”</a:t>
              </a:r>
              <a:endParaRPr lang="zh-CN" altLang="en-US" sz="2400" b="1" dirty="0">
                <a:solidFill>
                  <a:srgbClr val="FF3300"/>
                </a:solidFill>
                <a:latin typeface="黑体" panose="02010609060101010101" pitchFamily="49" charset="-122"/>
                <a:ea typeface="黑体" panose="02010609060101010101" pitchFamily="49" charset="-122"/>
              </a:endParaRPr>
            </a:p>
          </p:txBody>
        </p:sp>
        <p:sp>
          <p:nvSpPr>
            <p:cNvPr id="48151" name="Rectangle 39"/>
            <p:cNvSpPr/>
            <p:nvPr/>
          </p:nvSpPr>
          <p:spPr>
            <a:xfrm>
              <a:off x="1066" y="3121"/>
              <a:ext cx="4536" cy="1179"/>
            </a:xfrm>
            <a:prstGeom prst="rect">
              <a:avLst/>
            </a:prstGeom>
            <a:noFill/>
            <a:ln w="9525">
              <a:noFill/>
            </a:ln>
          </p:spPr>
          <p:txBody>
            <a:bodyPr anchor="ctr" anchorCtr="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en-US" altLang="zh-CN" sz="2400" b="1" dirty="0">
                  <a:ea typeface="黑体" panose="02010609060101010101" pitchFamily="49" charset="-122"/>
                </a:rPr>
                <a:t>“</a:t>
              </a:r>
              <a:r>
                <a:rPr lang="zh-CN" altLang="en-US" sz="2400" b="1" dirty="0">
                  <a:latin typeface="黑体" panose="02010609060101010101" pitchFamily="49" charset="-122"/>
                  <a:ea typeface="黑体" panose="02010609060101010101" pitchFamily="49" charset="-122"/>
                </a:rPr>
                <a:t>天河一号</a:t>
              </a:r>
              <a:r>
                <a:rPr lang="zh-CN" altLang="en-US" sz="2400" b="1" dirty="0">
                  <a:ea typeface="黑体" panose="02010609060101010101" pitchFamily="49" charset="-122"/>
                </a:rPr>
                <a:t>”</a:t>
              </a:r>
              <a:r>
                <a:rPr lang="zh-CN" altLang="en-US" sz="2400" b="1" dirty="0">
                  <a:latin typeface="黑体" panose="02010609060101010101" pitchFamily="49" charset="-122"/>
                  <a:ea typeface="黑体" panose="02010609060101010101" pitchFamily="49" charset="-122"/>
                </a:rPr>
                <a:t>每秒钟</a:t>
              </a:r>
              <a:r>
                <a:rPr lang="en-US" altLang="zh-CN" sz="2400" b="1" dirty="0">
                  <a:latin typeface="黑体" panose="02010609060101010101" pitchFamily="49" charset="-122"/>
                  <a:ea typeface="黑体" panose="02010609060101010101" pitchFamily="49" charset="-122"/>
                </a:rPr>
                <a:t>1206</a:t>
              </a:r>
              <a:r>
                <a:rPr lang="zh-CN" altLang="en-US" sz="2400" b="1" dirty="0">
                  <a:latin typeface="黑体" panose="02010609060101010101" pitchFamily="49" charset="-122"/>
                  <a:ea typeface="黑体" panose="02010609060101010101" pitchFamily="49" charset="-122"/>
                </a:rPr>
                <a:t>万亿次的峰值速度，使中国成为继美国之后世界上第二个能够自主研制千万亿次超级计算机的国家。 这个速度意味着，如果用</a:t>
              </a:r>
              <a:r>
                <a:rPr lang="zh-CN" altLang="en-US" sz="2400" b="1" dirty="0">
                  <a:ea typeface="黑体" panose="02010609060101010101" pitchFamily="49" charset="-122"/>
                </a:rPr>
                <a:t>“</a:t>
              </a:r>
              <a:r>
                <a:rPr lang="zh-CN" altLang="en-US" sz="2400" b="1" dirty="0">
                  <a:latin typeface="黑体" panose="02010609060101010101" pitchFamily="49" charset="-122"/>
                  <a:ea typeface="黑体" panose="02010609060101010101" pitchFamily="49" charset="-122"/>
                </a:rPr>
                <a:t>天河一号</a:t>
              </a:r>
              <a:r>
                <a:rPr lang="zh-CN" altLang="en-US" sz="2400" b="1" dirty="0">
                  <a:ea typeface="黑体" panose="02010609060101010101" pitchFamily="49" charset="-122"/>
                </a:rPr>
                <a:t>”</a:t>
              </a:r>
              <a:r>
                <a:rPr lang="zh-CN" altLang="en-US" sz="2400" b="1" dirty="0">
                  <a:latin typeface="黑体" panose="02010609060101010101" pitchFamily="49" charset="-122"/>
                  <a:ea typeface="黑体" panose="02010609060101010101" pitchFamily="49" charset="-122"/>
                </a:rPr>
                <a:t>计算</a:t>
              </a:r>
              <a:r>
                <a:rPr lang="en-US" altLang="zh-CN" sz="2400" b="1" dirty="0">
                  <a:latin typeface="黑体" panose="02010609060101010101" pitchFamily="49" charset="-122"/>
                  <a:ea typeface="黑体" panose="02010609060101010101" pitchFamily="49" charset="-122"/>
                </a:rPr>
                <a:t>1</a:t>
              </a:r>
              <a:r>
                <a:rPr lang="zh-CN" altLang="en-US" sz="2400" b="1" dirty="0">
                  <a:latin typeface="黑体" panose="02010609060101010101" pitchFamily="49" charset="-122"/>
                  <a:ea typeface="黑体" panose="02010609060101010101" pitchFamily="49" charset="-122"/>
                </a:rPr>
                <a:t>秒，则相当于全国</a:t>
              </a:r>
              <a:r>
                <a:rPr lang="en-US" altLang="zh-CN" sz="2400" b="1" dirty="0">
                  <a:latin typeface="黑体" panose="02010609060101010101" pitchFamily="49" charset="-122"/>
                  <a:ea typeface="黑体" panose="02010609060101010101" pitchFamily="49" charset="-122"/>
                </a:rPr>
                <a:t>13</a:t>
              </a:r>
              <a:r>
                <a:rPr lang="zh-CN" altLang="en-US" sz="2400" b="1" dirty="0">
                  <a:latin typeface="黑体" panose="02010609060101010101" pitchFamily="49" charset="-122"/>
                  <a:ea typeface="黑体" panose="02010609060101010101" pitchFamily="49" charset="-122"/>
                </a:rPr>
                <a:t>亿人连续计算</a:t>
              </a:r>
              <a:r>
                <a:rPr lang="en-US" altLang="zh-CN" sz="2400" b="1" dirty="0">
                  <a:latin typeface="黑体" panose="02010609060101010101" pitchFamily="49" charset="-122"/>
                  <a:ea typeface="黑体" panose="02010609060101010101" pitchFamily="49" charset="-122"/>
                </a:rPr>
                <a:t>88</a:t>
              </a:r>
              <a:r>
                <a:rPr lang="zh-CN" altLang="en-US" sz="2400" b="1" dirty="0">
                  <a:latin typeface="黑体" panose="02010609060101010101" pitchFamily="49" charset="-122"/>
                  <a:ea typeface="黑体" panose="02010609060101010101" pitchFamily="49" charset="-122"/>
                </a:rPr>
                <a:t>年。</a:t>
              </a:r>
              <a:endParaRPr lang="zh-CN" altLang="en-US" sz="2400" b="1" dirty="0">
                <a:latin typeface="黑体" panose="02010609060101010101" pitchFamily="49" charset="-122"/>
                <a:ea typeface="黑体" panose="02010609060101010101" pitchFamily="49" charset="-122"/>
              </a:endParaRPr>
            </a:p>
          </p:txBody>
        </p:sp>
      </p:grpSp>
      <p:pic>
        <p:nvPicPr>
          <p:cNvPr id="212008" name="Picture 40" descr="579701_024652068240_2"/>
          <p:cNvPicPr>
            <a:picLocks noChangeAspect="1"/>
          </p:cNvPicPr>
          <p:nvPr/>
        </p:nvPicPr>
        <p:blipFill>
          <a:blip r:embed="rId26"/>
          <a:stretch>
            <a:fillRect/>
          </a:stretch>
        </p:blipFill>
        <p:spPr>
          <a:xfrm>
            <a:off x="3348038" y="549275"/>
            <a:ext cx="5508625" cy="6021388"/>
          </a:xfrm>
          <a:prstGeom prst="rect">
            <a:avLst/>
          </a:prstGeom>
          <a:noFill/>
          <a:ln w="9525">
            <a:noFill/>
          </a:ln>
        </p:spPr>
      </p:pic>
      <p:pic>
        <p:nvPicPr>
          <p:cNvPr id="212009" name="Picture 41" descr="134676_153735534877_2"/>
          <p:cNvPicPr>
            <a:picLocks noChangeAspect="1"/>
          </p:cNvPicPr>
          <p:nvPr/>
        </p:nvPicPr>
        <p:blipFill>
          <a:blip r:embed="rId27"/>
          <a:stretch>
            <a:fillRect/>
          </a:stretch>
        </p:blipFill>
        <p:spPr>
          <a:xfrm>
            <a:off x="3492500" y="333375"/>
            <a:ext cx="5365750" cy="6264275"/>
          </a:xfrm>
          <a:prstGeom prst="rect">
            <a:avLst/>
          </a:prstGeom>
          <a:noFill/>
          <a:ln w="9525">
            <a:noFill/>
          </a:ln>
        </p:spPr>
      </p:pic>
      <p:pic>
        <p:nvPicPr>
          <p:cNvPr id="5" name="背景音乐 - 钢琴非常非常好听的电台背景音乐.mp3">
            <a:hlinkClick r:id="" action="ppaction://media"/>
          </p:cNvPr>
          <p:cNvPicPr>
            <a:picLocks noRot="1" noChangeAspect="1"/>
          </p:cNvPicPr>
          <p:nvPr>
            <a:audioFile r:link="rId28"/>
            <p:extLst>
              <p:ext uri="{DAA4B4D4-6D71-4841-9C94-3DE7FCFB9230}">
                <p14:media xmlns:p14="http://schemas.microsoft.com/office/powerpoint/2010/main" r:link="rId29"/>
              </p:ext>
            </p:extLst>
          </p:nvPr>
        </p:nvPicPr>
        <p:blipFill>
          <a:blip r:embed="rId30"/>
          <a:stretch>
            <a:fillRect/>
          </a:stretch>
        </p:blipFill>
        <p:spPr>
          <a:xfrm>
            <a:off x="990600" y="5799138"/>
            <a:ext cx="609600" cy="609600"/>
          </a:xfrm>
          <a:prstGeom prst="rect">
            <a:avLst/>
          </a:prstGeom>
          <a:noFill/>
          <a:ln w="9525">
            <a:noFill/>
          </a:ln>
        </p:spPr>
      </p:pic>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1973"/>
                                        </p:tgtEl>
                                        <p:attrNameLst>
                                          <p:attrName>style.visibility</p:attrName>
                                        </p:attrNameLst>
                                      </p:cBhvr>
                                      <p:to>
                                        <p:strVal val="visible"/>
                                      </p:to>
                                    </p:set>
                                    <p:anim calcmode="lin" valueType="num">
                                      <p:cBhvr additive="base">
                                        <p:cTn id="7" dur="5000" fill="hold"/>
                                        <p:tgtEl>
                                          <p:spTgt spid="211973"/>
                                        </p:tgtEl>
                                        <p:attrNameLst>
                                          <p:attrName>ppt_x</p:attrName>
                                        </p:attrNameLst>
                                      </p:cBhvr>
                                      <p:tavLst>
                                        <p:tav tm="0">
                                          <p:val>
                                            <p:strVal val="#ppt_x"/>
                                          </p:val>
                                        </p:tav>
                                        <p:tav tm="100000">
                                          <p:val>
                                            <p:strVal val="#ppt_x"/>
                                          </p:val>
                                        </p:tav>
                                      </p:tavLst>
                                    </p:anim>
                                    <p:anim calcmode="lin" valueType="num">
                                      <p:cBhvr additive="base">
                                        <p:cTn id="8" dur="5000" fill="hold"/>
                                        <p:tgtEl>
                                          <p:spTgt spid="211973"/>
                                        </p:tgtEl>
                                        <p:attrNameLst>
                                          <p:attrName>ppt_y</p:attrName>
                                        </p:attrNameLst>
                                      </p:cBhvr>
                                      <p:tavLst>
                                        <p:tav tm="0">
                                          <p:val>
                                            <p:strVal val="1+#ppt_h/2"/>
                                          </p:val>
                                        </p:tav>
                                        <p:tav tm="100000">
                                          <p:val>
                                            <p:strVal val="#ppt_y"/>
                                          </p:val>
                                        </p:tav>
                                      </p:tavLst>
                                    </p:anim>
                                  </p:childTnLst>
                                </p:cTn>
                              </p:par>
                            </p:childTnLst>
                          </p:cTn>
                        </p:par>
                        <p:par>
                          <p:cTn id="9" fill="hold">
                            <p:stCondLst>
                              <p:cond delay="5000"/>
                            </p:stCondLst>
                            <p:childTnLst>
                              <p:par>
                                <p:cTn id="10" presetID="2" presetClass="exit" presetSubtype="1" fill="hold" nodeType="afterEffect">
                                  <p:stCondLst>
                                    <p:cond delay="0"/>
                                  </p:stCondLst>
                                  <p:childTnLst>
                                    <p:anim calcmode="lin" valueType="num">
                                      <p:cBhvr additive="base">
                                        <p:cTn id="11" dur="5000"/>
                                        <p:tgtEl>
                                          <p:spTgt spid="211973"/>
                                        </p:tgtEl>
                                        <p:attrNameLst>
                                          <p:attrName>ppt_x</p:attrName>
                                        </p:attrNameLst>
                                      </p:cBhvr>
                                      <p:tavLst>
                                        <p:tav tm="0">
                                          <p:val>
                                            <p:strVal val="ppt_x"/>
                                          </p:val>
                                        </p:tav>
                                        <p:tav tm="100000">
                                          <p:val>
                                            <p:strVal val="ppt_x"/>
                                          </p:val>
                                        </p:tav>
                                      </p:tavLst>
                                    </p:anim>
                                    <p:anim calcmode="lin" valueType="num">
                                      <p:cBhvr additive="base">
                                        <p:cTn id="12" dur="5000"/>
                                        <p:tgtEl>
                                          <p:spTgt spid="211973"/>
                                        </p:tgtEl>
                                        <p:attrNameLst>
                                          <p:attrName>ppt_y</p:attrName>
                                        </p:attrNameLst>
                                      </p:cBhvr>
                                      <p:tavLst>
                                        <p:tav tm="0">
                                          <p:val>
                                            <p:strVal val="ppt_y"/>
                                          </p:val>
                                        </p:tav>
                                        <p:tav tm="100000">
                                          <p:val>
                                            <p:strVal val="0-ppt_h/2"/>
                                          </p:val>
                                        </p:tav>
                                      </p:tavLst>
                                    </p:anim>
                                    <p:set>
                                      <p:cBhvr>
                                        <p:cTn id="13" dur="1" fill="hold">
                                          <p:stCondLst>
                                            <p:cond delay="4999"/>
                                          </p:stCondLst>
                                        </p:cTn>
                                        <p:tgtEl>
                                          <p:spTgt spid="211973"/>
                                        </p:tgtEl>
                                        <p:attrNameLst>
                                          <p:attrName>style.visibility</p:attrName>
                                        </p:attrNameLst>
                                      </p:cBhvr>
                                      <p:to>
                                        <p:strVal val="hidden"/>
                                      </p:to>
                                    </p:set>
                                  </p:childTnLst>
                                </p:cTn>
                              </p:par>
                              <p:par>
                                <p:cTn id="14" presetID="2" presetClass="entr" presetSubtype="4" fill="hold" nodeType="withEffect">
                                  <p:stCondLst>
                                    <p:cond delay="0"/>
                                  </p:stCondLst>
                                  <p:childTnLst>
                                    <p:set>
                                      <p:cBhvr>
                                        <p:cTn id="15" dur="1" fill="hold">
                                          <p:stCondLst>
                                            <p:cond delay="0"/>
                                          </p:stCondLst>
                                        </p:cTn>
                                        <p:tgtEl>
                                          <p:spTgt spid="211974"/>
                                        </p:tgtEl>
                                        <p:attrNameLst>
                                          <p:attrName>style.visibility</p:attrName>
                                        </p:attrNameLst>
                                      </p:cBhvr>
                                      <p:to>
                                        <p:strVal val="visible"/>
                                      </p:to>
                                    </p:set>
                                    <p:anim calcmode="lin" valueType="num">
                                      <p:cBhvr additive="base">
                                        <p:cTn id="16" dur="5000" fill="hold"/>
                                        <p:tgtEl>
                                          <p:spTgt spid="211974"/>
                                        </p:tgtEl>
                                        <p:attrNameLst>
                                          <p:attrName>ppt_x</p:attrName>
                                        </p:attrNameLst>
                                      </p:cBhvr>
                                      <p:tavLst>
                                        <p:tav tm="0">
                                          <p:val>
                                            <p:strVal val="#ppt_x"/>
                                          </p:val>
                                        </p:tav>
                                        <p:tav tm="100000">
                                          <p:val>
                                            <p:strVal val="#ppt_x"/>
                                          </p:val>
                                        </p:tav>
                                      </p:tavLst>
                                    </p:anim>
                                    <p:anim calcmode="lin" valueType="num">
                                      <p:cBhvr additive="base">
                                        <p:cTn id="17" dur="5000" fill="hold"/>
                                        <p:tgtEl>
                                          <p:spTgt spid="211974"/>
                                        </p:tgtEl>
                                        <p:attrNameLst>
                                          <p:attrName>ppt_y</p:attrName>
                                        </p:attrNameLst>
                                      </p:cBhvr>
                                      <p:tavLst>
                                        <p:tav tm="0">
                                          <p:val>
                                            <p:strVal val="1+#ppt_h/2"/>
                                          </p:val>
                                        </p:tav>
                                        <p:tav tm="100000">
                                          <p:val>
                                            <p:strVal val="#ppt_y"/>
                                          </p:val>
                                        </p:tav>
                                      </p:tavLst>
                                    </p:anim>
                                  </p:childTnLst>
                                </p:cTn>
                              </p:par>
                            </p:childTnLst>
                          </p:cTn>
                        </p:par>
                        <p:par>
                          <p:cTn id="18" fill="hold">
                            <p:stCondLst>
                              <p:cond delay="10000"/>
                            </p:stCondLst>
                            <p:childTnLst>
                              <p:par>
                                <p:cTn id="19" presetID="2" presetClass="exit" presetSubtype="1" fill="hold" nodeType="afterEffect">
                                  <p:stCondLst>
                                    <p:cond delay="0"/>
                                  </p:stCondLst>
                                  <p:childTnLst>
                                    <p:anim calcmode="lin" valueType="num">
                                      <p:cBhvr additive="base">
                                        <p:cTn id="20" dur="5000"/>
                                        <p:tgtEl>
                                          <p:spTgt spid="211974"/>
                                        </p:tgtEl>
                                        <p:attrNameLst>
                                          <p:attrName>ppt_x</p:attrName>
                                        </p:attrNameLst>
                                      </p:cBhvr>
                                      <p:tavLst>
                                        <p:tav tm="0">
                                          <p:val>
                                            <p:strVal val="ppt_x"/>
                                          </p:val>
                                        </p:tav>
                                        <p:tav tm="100000">
                                          <p:val>
                                            <p:strVal val="ppt_x"/>
                                          </p:val>
                                        </p:tav>
                                      </p:tavLst>
                                    </p:anim>
                                    <p:anim calcmode="lin" valueType="num">
                                      <p:cBhvr additive="base">
                                        <p:cTn id="21" dur="5000"/>
                                        <p:tgtEl>
                                          <p:spTgt spid="211974"/>
                                        </p:tgtEl>
                                        <p:attrNameLst>
                                          <p:attrName>ppt_y</p:attrName>
                                        </p:attrNameLst>
                                      </p:cBhvr>
                                      <p:tavLst>
                                        <p:tav tm="0">
                                          <p:val>
                                            <p:strVal val="ppt_y"/>
                                          </p:val>
                                        </p:tav>
                                        <p:tav tm="100000">
                                          <p:val>
                                            <p:strVal val="0-ppt_h/2"/>
                                          </p:val>
                                        </p:tav>
                                      </p:tavLst>
                                    </p:anim>
                                    <p:set>
                                      <p:cBhvr>
                                        <p:cTn id="22" dur="1" fill="hold">
                                          <p:stCondLst>
                                            <p:cond delay="4999"/>
                                          </p:stCondLst>
                                        </p:cTn>
                                        <p:tgtEl>
                                          <p:spTgt spid="211974"/>
                                        </p:tgtEl>
                                        <p:attrNameLst>
                                          <p:attrName>style.visibility</p:attrName>
                                        </p:attrNameLst>
                                      </p:cBhvr>
                                      <p:to>
                                        <p:strVal val="hidden"/>
                                      </p:to>
                                    </p:set>
                                  </p:childTnLst>
                                </p:cTn>
                              </p:par>
                              <p:par>
                                <p:cTn id="23" presetID="2" presetClass="entr" presetSubtype="4"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0" fill="hold"/>
                                        <p:tgtEl>
                                          <p:spTgt spid="2"/>
                                        </p:tgtEl>
                                        <p:attrNameLst>
                                          <p:attrName>ppt_x</p:attrName>
                                        </p:attrNameLst>
                                      </p:cBhvr>
                                      <p:tavLst>
                                        <p:tav tm="0">
                                          <p:val>
                                            <p:strVal val="#ppt_x"/>
                                          </p:val>
                                        </p:tav>
                                        <p:tav tm="100000">
                                          <p:val>
                                            <p:strVal val="#ppt_x"/>
                                          </p:val>
                                        </p:tav>
                                      </p:tavLst>
                                    </p:anim>
                                    <p:anim calcmode="lin" valueType="num">
                                      <p:cBhvr additive="base">
                                        <p:cTn id="26" dur="5000" fill="hold"/>
                                        <p:tgtEl>
                                          <p:spTgt spid="2"/>
                                        </p:tgtEl>
                                        <p:attrNameLst>
                                          <p:attrName>ppt_y</p:attrName>
                                        </p:attrNameLst>
                                      </p:cBhvr>
                                      <p:tavLst>
                                        <p:tav tm="0">
                                          <p:val>
                                            <p:strVal val="1+#ppt_h/2"/>
                                          </p:val>
                                        </p:tav>
                                        <p:tav tm="100000">
                                          <p:val>
                                            <p:strVal val="#ppt_y"/>
                                          </p:val>
                                        </p:tav>
                                      </p:tavLst>
                                    </p:anim>
                                  </p:childTnLst>
                                </p:cTn>
                              </p:par>
                            </p:childTnLst>
                          </p:cTn>
                        </p:par>
                        <p:par>
                          <p:cTn id="27" fill="hold">
                            <p:stCondLst>
                              <p:cond delay="15000"/>
                            </p:stCondLst>
                            <p:childTnLst>
                              <p:par>
                                <p:cTn id="28" presetID="2" presetClass="exit" presetSubtype="1" fill="hold" nodeType="afterEffect">
                                  <p:stCondLst>
                                    <p:cond delay="0"/>
                                  </p:stCondLst>
                                  <p:childTnLst>
                                    <p:anim calcmode="lin" valueType="num">
                                      <p:cBhvr additive="base">
                                        <p:cTn id="29" dur="5000"/>
                                        <p:tgtEl>
                                          <p:spTgt spid="2"/>
                                        </p:tgtEl>
                                        <p:attrNameLst>
                                          <p:attrName>ppt_x</p:attrName>
                                        </p:attrNameLst>
                                      </p:cBhvr>
                                      <p:tavLst>
                                        <p:tav tm="0">
                                          <p:val>
                                            <p:strVal val="ppt_x"/>
                                          </p:val>
                                        </p:tav>
                                        <p:tav tm="100000">
                                          <p:val>
                                            <p:strVal val="ppt_x"/>
                                          </p:val>
                                        </p:tav>
                                      </p:tavLst>
                                    </p:anim>
                                    <p:anim calcmode="lin" valueType="num">
                                      <p:cBhvr additive="base">
                                        <p:cTn id="30" dur="5000"/>
                                        <p:tgtEl>
                                          <p:spTgt spid="2"/>
                                        </p:tgtEl>
                                        <p:attrNameLst>
                                          <p:attrName>ppt_y</p:attrName>
                                        </p:attrNameLst>
                                      </p:cBhvr>
                                      <p:tavLst>
                                        <p:tav tm="0">
                                          <p:val>
                                            <p:strVal val="ppt_y"/>
                                          </p:val>
                                        </p:tav>
                                        <p:tav tm="100000">
                                          <p:val>
                                            <p:strVal val="0-ppt_h/2"/>
                                          </p:val>
                                        </p:tav>
                                      </p:tavLst>
                                    </p:anim>
                                    <p:set>
                                      <p:cBhvr>
                                        <p:cTn id="31" dur="1" fill="hold">
                                          <p:stCondLst>
                                            <p:cond delay="4999"/>
                                          </p:stCondLst>
                                        </p:cTn>
                                        <p:tgtEl>
                                          <p:spTgt spid="2"/>
                                        </p:tgtEl>
                                        <p:attrNameLst>
                                          <p:attrName>style.visibility</p:attrName>
                                        </p:attrNameLst>
                                      </p:cBhvr>
                                      <p:to>
                                        <p:strVal val="hidden"/>
                                      </p:to>
                                    </p:set>
                                  </p:childTnLst>
                                </p:cTn>
                              </p:par>
                              <p:par>
                                <p:cTn id="32" presetID="2" presetClass="entr" presetSubtype="4" fill="hold" nodeType="withEffect">
                                  <p:stCondLst>
                                    <p:cond delay="0"/>
                                  </p:stCondLst>
                                  <p:childTnLst>
                                    <p:set>
                                      <p:cBhvr>
                                        <p:cTn id="33" dur="1" fill="hold">
                                          <p:stCondLst>
                                            <p:cond delay="0"/>
                                          </p:stCondLst>
                                        </p:cTn>
                                        <p:tgtEl>
                                          <p:spTgt spid="211978"/>
                                        </p:tgtEl>
                                        <p:attrNameLst>
                                          <p:attrName>style.visibility</p:attrName>
                                        </p:attrNameLst>
                                      </p:cBhvr>
                                      <p:to>
                                        <p:strVal val="visible"/>
                                      </p:to>
                                    </p:set>
                                    <p:anim calcmode="lin" valueType="num">
                                      <p:cBhvr additive="base">
                                        <p:cTn id="34" dur="5000" fill="hold"/>
                                        <p:tgtEl>
                                          <p:spTgt spid="211978"/>
                                        </p:tgtEl>
                                        <p:attrNameLst>
                                          <p:attrName>ppt_x</p:attrName>
                                        </p:attrNameLst>
                                      </p:cBhvr>
                                      <p:tavLst>
                                        <p:tav tm="0">
                                          <p:val>
                                            <p:strVal val="#ppt_x"/>
                                          </p:val>
                                        </p:tav>
                                        <p:tav tm="100000">
                                          <p:val>
                                            <p:strVal val="#ppt_x"/>
                                          </p:val>
                                        </p:tav>
                                      </p:tavLst>
                                    </p:anim>
                                    <p:anim calcmode="lin" valueType="num">
                                      <p:cBhvr additive="base">
                                        <p:cTn id="35" dur="5000" fill="hold"/>
                                        <p:tgtEl>
                                          <p:spTgt spid="211978"/>
                                        </p:tgtEl>
                                        <p:attrNameLst>
                                          <p:attrName>ppt_y</p:attrName>
                                        </p:attrNameLst>
                                      </p:cBhvr>
                                      <p:tavLst>
                                        <p:tav tm="0">
                                          <p:val>
                                            <p:strVal val="1+#ppt_h/2"/>
                                          </p:val>
                                        </p:tav>
                                        <p:tav tm="100000">
                                          <p:val>
                                            <p:strVal val="#ppt_y"/>
                                          </p:val>
                                        </p:tav>
                                      </p:tavLst>
                                    </p:anim>
                                  </p:childTnLst>
                                </p:cTn>
                              </p:par>
                            </p:childTnLst>
                          </p:cTn>
                        </p:par>
                        <p:par>
                          <p:cTn id="36" fill="hold">
                            <p:stCondLst>
                              <p:cond delay="20000"/>
                            </p:stCondLst>
                            <p:childTnLst>
                              <p:par>
                                <p:cTn id="37" presetID="2" presetClass="exit" presetSubtype="1" fill="hold" nodeType="afterEffect">
                                  <p:stCondLst>
                                    <p:cond delay="0"/>
                                  </p:stCondLst>
                                  <p:childTnLst>
                                    <p:anim calcmode="lin" valueType="num">
                                      <p:cBhvr additive="base">
                                        <p:cTn id="38" dur="5000"/>
                                        <p:tgtEl>
                                          <p:spTgt spid="211978"/>
                                        </p:tgtEl>
                                        <p:attrNameLst>
                                          <p:attrName>ppt_x</p:attrName>
                                        </p:attrNameLst>
                                      </p:cBhvr>
                                      <p:tavLst>
                                        <p:tav tm="0">
                                          <p:val>
                                            <p:strVal val="ppt_x"/>
                                          </p:val>
                                        </p:tav>
                                        <p:tav tm="100000">
                                          <p:val>
                                            <p:strVal val="ppt_x"/>
                                          </p:val>
                                        </p:tav>
                                      </p:tavLst>
                                    </p:anim>
                                    <p:anim calcmode="lin" valueType="num">
                                      <p:cBhvr additive="base">
                                        <p:cTn id="39" dur="5000"/>
                                        <p:tgtEl>
                                          <p:spTgt spid="211978"/>
                                        </p:tgtEl>
                                        <p:attrNameLst>
                                          <p:attrName>ppt_y</p:attrName>
                                        </p:attrNameLst>
                                      </p:cBhvr>
                                      <p:tavLst>
                                        <p:tav tm="0">
                                          <p:val>
                                            <p:strVal val="ppt_y"/>
                                          </p:val>
                                        </p:tav>
                                        <p:tav tm="100000">
                                          <p:val>
                                            <p:strVal val="0-ppt_h/2"/>
                                          </p:val>
                                        </p:tav>
                                      </p:tavLst>
                                    </p:anim>
                                    <p:set>
                                      <p:cBhvr>
                                        <p:cTn id="40" dur="1" fill="hold">
                                          <p:stCondLst>
                                            <p:cond delay="4999"/>
                                          </p:stCondLst>
                                        </p:cTn>
                                        <p:tgtEl>
                                          <p:spTgt spid="211978"/>
                                        </p:tgtEl>
                                        <p:attrNameLst>
                                          <p:attrName>style.visibility</p:attrName>
                                        </p:attrNameLst>
                                      </p:cBhvr>
                                      <p:to>
                                        <p:strVal val="hidden"/>
                                      </p:to>
                                    </p:set>
                                  </p:childTnLst>
                                </p:cTn>
                              </p:par>
                              <p:par>
                                <p:cTn id="41" presetID="2" presetClass="entr" presetSubtype="4" fill="hold"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0" fill="hold"/>
                                        <p:tgtEl>
                                          <p:spTgt spid="3"/>
                                        </p:tgtEl>
                                        <p:attrNameLst>
                                          <p:attrName>ppt_x</p:attrName>
                                        </p:attrNameLst>
                                      </p:cBhvr>
                                      <p:tavLst>
                                        <p:tav tm="0">
                                          <p:val>
                                            <p:strVal val="#ppt_x"/>
                                          </p:val>
                                        </p:tav>
                                        <p:tav tm="100000">
                                          <p:val>
                                            <p:strVal val="#ppt_x"/>
                                          </p:val>
                                        </p:tav>
                                      </p:tavLst>
                                    </p:anim>
                                    <p:anim calcmode="lin" valueType="num">
                                      <p:cBhvr additive="base">
                                        <p:cTn id="44" dur="5000" fill="hold"/>
                                        <p:tgtEl>
                                          <p:spTgt spid="3"/>
                                        </p:tgtEl>
                                        <p:attrNameLst>
                                          <p:attrName>ppt_y</p:attrName>
                                        </p:attrNameLst>
                                      </p:cBhvr>
                                      <p:tavLst>
                                        <p:tav tm="0">
                                          <p:val>
                                            <p:strVal val="1+#ppt_h/2"/>
                                          </p:val>
                                        </p:tav>
                                        <p:tav tm="100000">
                                          <p:val>
                                            <p:strVal val="#ppt_y"/>
                                          </p:val>
                                        </p:tav>
                                      </p:tavLst>
                                    </p:anim>
                                  </p:childTnLst>
                                </p:cTn>
                              </p:par>
                            </p:childTnLst>
                          </p:cTn>
                        </p:par>
                        <p:par>
                          <p:cTn id="45" fill="hold">
                            <p:stCondLst>
                              <p:cond delay="25000"/>
                            </p:stCondLst>
                            <p:childTnLst>
                              <p:par>
                                <p:cTn id="46" presetID="2" presetClass="exit" presetSubtype="1" fill="hold" nodeType="afterEffect">
                                  <p:stCondLst>
                                    <p:cond delay="0"/>
                                  </p:stCondLst>
                                  <p:childTnLst>
                                    <p:anim calcmode="lin" valueType="num">
                                      <p:cBhvr additive="base">
                                        <p:cTn id="47" dur="5000"/>
                                        <p:tgtEl>
                                          <p:spTgt spid="3"/>
                                        </p:tgtEl>
                                        <p:attrNameLst>
                                          <p:attrName>ppt_x</p:attrName>
                                        </p:attrNameLst>
                                      </p:cBhvr>
                                      <p:tavLst>
                                        <p:tav tm="0">
                                          <p:val>
                                            <p:strVal val="ppt_x"/>
                                          </p:val>
                                        </p:tav>
                                        <p:tav tm="100000">
                                          <p:val>
                                            <p:strVal val="ppt_x"/>
                                          </p:val>
                                        </p:tav>
                                      </p:tavLst>
                                    </p:anim>
                                    <p:anim calcmode="lin" valueType="num">
                                      <p:cBhvr additive="base">
                                        <p:cTn id="48" dur="5000"/>
                                        <p:tgtEl>
                                          <p:spTgt spid="3"/>
                                        </p:tgtEl>
                                        <p:attrNameLst>
                                          <p:attrName>ppt_y</p:attrName>
                                        </p:attrNameLst>
                                      </p:cBhvr>
                                      <p:tavLst>
                                        <p:tav tm="0">
                                          <p:val>
                                            <p:strVal val="ppt_y"/>
                                          </p:val>
                                        </p:tav>
                                        <p:tav tm="100000">
                                          <p:val>
                                            <p:strVal val="0-ppt_h/2"/>
                                          </p:val>
                                        </p:tav>
                                      </p:tavLst>
                                    </p:anim>
                                    <p:set>
                                      <p:cBhvr>
                                        <p:cTn id="49" dur="1" fill="hold">
                                          <p:stCondLst>
                                            <p:cond delay="4999"/>
                                          </p:stCondLst>
                                        </p:cTn>
                                        <p:tgtEl>
                                          <p:spTgt spid="3"/>
                                        </p:tgtEl>
                                        <p:attrNameLst>
                                          <p:attrName>style.visibility</p:attrName>
                                        </p:attrNameLst>
                                      </p:cBhvr>
                                      <p:to>
                                        <p:strVal val="hidden"/>
                                      </p:to>
                                    </p:set>
                                  </p:childTnLst>
                                </p:cTn>
                              </p:par>
                              <p:par>
                                <p:cTn id="50" presetID="2" presetClass="entr" presetSubtype="4" fill="hold" nodeType="withEffect">
                                  <p:stCondLst>
                                    <p:cond delay="0"/>
                                  </p:stCondLst>
                                  <p:childTnLst>
                                    <p:set>
                                      <p:cBhvr>
                                        <p:cTn id="51" dur="1" fill="hold">
                                          <p:stCondLst>
                                            <p:cond delay="0"/>
                                          </p:stCondLst>
                                        </p:cTn>
                                        <p:tgtEl>
                                          <p:spTgt spid="211982"/>
                                        </p:tgtEl>
                                        <p:attrNameLst>
                                          <p:attrName>style.visibility</p:attrName>
                                        </p:attrNameLst>
                                      </p:cBhvr>
                                      <p:to>
                                        <p:strVal val="visible"/>
                                      </p:to>
                                    </p:set>
                                    <p:anim calcmode="lin" valueType="num">
                                      <p:cBhvr additive="base">
                                        <p:cTn id="52" dur="5000" fill="hold"/>
                                        <p:tgtEl>
                                          <p:spTgt spid="211982"/>
                                        </p:tgtEl>
                                        <p:attrNameLst>
                                          <p:attrName>ppt_x</p:attrName>
                                        </p:attrNameLst>
                                      </p:cBhvr>
                                      <p:tavLst>
                                        <p:tav tm="0">
                                          <p:val>
                                            <p:strVal val="#ppt_x"/>
                                          </p:val>
                                        </p:tav>
                                        <p:tav tm="100000">
                                          <p:val>
                                            <p:strVal val="#ppt_x"/>
                                          </p:val>
                                        </p:tav>
                                      </p:tavLst>
                                    </p:anim>
                                    <p:anim calcmode="lin" valueType="num">
                                      <p:cBhvr additive="base">
                                        <p:cTn id="53" dur="5000" fill="hold"/>
                                        <p:tgtEl>
                                          <p:spTgt spid="211982"/>
                                        </p:tgtEl>
                                        <p:attrNameLst>
                                          <p:attrName>ppt_y</p:attrName>
                                        </p:attrNameLst>
                                      </p:cBhvr>
                                      <p:tavLst>
                                        <p:tav tm="0">
                                          <p:val>
                                            <p:strVal val="1+#ppt_h/2"/>
                                          </p:val>
                                        </p:tav>
                                        <p:tav tm="100000">
                                          <p:val>
                                            <p:strVal val="#ppt_y"/>
                                          </p:val>
                                        </p:tav>
                                      </p:tavLst>
                                    </p:anim>
                                  </p:childTnLst>
                                </p:cTn>
                              </p:par>
                            </p:childTnLst>
                          </p:cTn>
                        </p:par>
                        <p:par>
                          <p:cTn id="54" fill="hold">
                            <p:stCondLst>
                              <p:cond delay="30000"/>
                            </p:stCondLst>
                            <p:childTnLst>
                              <p:par>
                                <p:cTn id="55" presetID="2" presetClass="exit" presetSubtype="1" fill="hold" nodeType="afterEffect">
                                  <p:stCondLst>
                                    <p:cond delay="0"/>
                                  </p:stCondLst>
                                  <p:childTnLst>
                                    <p:anim calcmode="lin" valueType="num">
                                      <p:cBhvr additive="base">
                                        <p:cTn id="56" dur="5000"/>
                                        <p:tgtEl>
                                          <p:spTgt spid="211982"/>
                                        </p:tgtEl>
                                        <p:attrNameLst>
                                          <p:attrName>ppt_x</p:attrName>
                                        </p:attrNameLst>
                                      </p:cBhvr>
                                      <p:tavLst>
                                        <p:tav tm="0">
                                          <p:val>
                                            <p:strVal val="ppt_x"/>
                                          </p:val>
                                        </p:tav>
                                        <p:tav tm="100000">
                                          <p:val>
                                            <p:strVal val="ppt_x"/>
                                          </p:val>
                                        </p:tav>
                                      </p:tavLst>
                                    </p:anim>
                                    <p:anim calcmode="lin" valueType="num">
                                      <p:cBhvr additive="base">
                                        <p:cTn id="57" dur="5000"/>
                                        <p:tgtEl>
                                          <p:spTgt spid="211982"/>
                                        </p:tgtEl>
                                        <p:attrNameLst>
                                          <p:attrName>ppt_y</p:attrName>
                                        </p:attrNameLst>
                                      </p:cBhvr>
                                      <p:tavLst>
                                        <p:tav tm="0">
                                          <p:val>
                                            <p:strVal val="ppt_y"/>
                                          </p:val>
                                        </p:tav>
                                        <p:tav tm="100000">
                                          <p:val>
                                            <p:strVal val="0-ppt_h/2"/>
                                          </p:val>
                                        </p:tav>
                                      </p:tavLst>
                                    </p:anim>
                                    <p:set>
                                      <p:cBhvr>
                                        <p:cTn id="58" dur="1" fill="hold">
                                          <p:stCondLst>
                                            <p:cond delay="4999"/>
                                          </p:stCondLst>
                                        </p:cTn>
                                        <p:tgtEl>
                                          <p:spTgt spid="211982"/>
                                        </p:tgtEl>
                                        <p:attrNameLst>
                                          <p:attrName>style.visibility</p:attrName>
                                        </p:attrNameLst>
                                      </p:cBhvr>
                                      <p:to>
                                        <p:strVal val="hidden"/>
                                      </p:to>
                                    </p:set>
                                  </p:childTnLst>
                                </p:cTn>
                              </p:par>
                              <p:par>
                                <p:cTn id="59" presetID="2" presetClass="entr" presetSubtype="4" fill="hold" nodeType="withEffect">
                                  <p:stCondLst>
                                    <p:cond delay="0"/>
                                  </p:stCondLst>
                                  <p:childTnLst>
                                    <p:set>
                                      <p:cBhvr>
                                        <p:cTn id="60" dur="1" fill="hold">
                                          <p:stCondLst>
                                            <p:cond delay="0"/>
                                          </p:stCondLst>
                                        </p:cTn>
                                        <p:tgtEl>
                                          <p:spTgt spid="211983"/>
                                        </p:tgtEl>
                                        <p:attrNameLst>
                                          <p:attrName>style.visibility</p:attrName>
                                        </p:attrNameLst>
                                      </p:cBhvr>
                                      <p:to>
                                        <p:strVal val="visible"/>
                                      </p:to>
                                    </p:set>
                                    <p:anim calcmode="lin" valueType="num">
                                      <p:cBhvr additive="base">
                                        <p:cTn id="61" dur="5000" fill="hold"/>
                                        <p:tgtEl>
                                          <p:spTgt spid="211983"/>
                                        </p:tgtEl>
                                        <p:attrNameLst>
                                          <p:attrName>ppt_x</p:attrName>
                                        </p:attrNameLst>
                                      </p:cBhvr>
                                      <p:tavLst>
                                        <p:tav tm="0">
                                          <p:val>
                                            <p:strVal val="#ppt_x"/>
                                          </p:val>
                                        </p:tav>
                                        <p:tav tm="100000">
                                          <p:val>
                                            <p:strVal val="#ppt_x"/>
                                          </p:val>
                                        </p:tav>
                                      </p:tavLst>
                                    </p:anim>
                                    <p:anim calcmode="lin" valueType="num">
                                      <p:cBhvr additive="base">
                                        <p:cTn id="62" dur="5000" fill="hold"/>
                                        <p:tgtEl>
                                          <p:spTgt spid="211983"/>
                                        </p:tgtEl>
                                        <p:attrNameLst>
                                          <p:attrName>ppt_y</p:attrName>
                                        </p:attrNameLst>
                                      </p:cBhvr>
                                      <p:tavLst>
                                        <p:tav tm="0">
                                          <p:val>
                                            <p:strVal val="1+#ppt_h/2"/>
                                          </p:val>
                                        </p:tav>
                                        <p:tav tm="100000">
                                          <p:val>
                                            <p:strVal val="#ppt_y"/>
                                          </p:val>
                                        </p:tav>
                                      </p:tavLst>
                                    </p:anim>
                                  </p:childTnLst>
                                </p:cTn>
                              </p:par>
                            </p:childTnLst>
                          </p:cTn>
                        </p:par>
                        <p:par>
                          <p:cTn id="63" fill="hold">
                            <p:stCondLst>
                              <p:cond delay="35000"/>
                            </p:stCondLst>
                            <p:childTnLst>
                              <p:par>
                                <p:cTn id="64" presetID="2" presetClass="exit" presetSubtype="1" fill="hold" nodeType="afterEffect">
                                  <p:stCondLst>
                                    <p:cond delay="0"/>
                                  </p:stCondLst>
                                  <p:childTnLst>
                                    <p:anim calcmode="lin" valueType="num">
                                      <p:cBhvr additive="base">
                                        <p:cTn id="65" dur="5000"/>
                                        <p:tgtEl>
                                          <p:spTgt spid="211983"/>
                                        </p:tgtEl>
                                        <p:attrNameLst>
                                          <p:attrName>ppt_x</p:attrName>
                                        </p:attrNameLst>
                                      </p:cBhvr>
                                      <p:tavLst>
                                        <p:tav tm="0">
                                          <p:val>
                                            <p:strVal val="ppt_x"/>
                                          </p:val>
                                        </p:tav>
                                        <p:tav tm="100000">
                                          <p:val>
                                            <p:strVal val="ppt_x"/>
                                          </p:val>
                                        </p:tav>
                                      </p:tavLst>
                                    </p:anim>
                                    <p:anim calcmode="lin" valueType="num">
                                      <p:cBhvr additive="base">
                                        <p:cTn id="66" dur="5000"/>
                                        <p:tgtEl>
                                          <p:spTgt spid="211983"/>
                                        </p:tgtEl>
                                        <p:attrNameLst>
                                          <p:attrName>ppt_y</p:attrName>
                                        </p:attrNameLst>
                                      </p:cBhvr>
                                      <p:tavLst>
                                        <p:tav tm="0">
                                          <p:val>
                                            <p:strVal val="ppt_y"/>
                                          </p:val>
                                        </p:tav>
                                        <p:tav tm="100000">
                                          <p:val>
                                            <p:strVal val="0-ppt_h/2"/>
                                          </p:val>
                                        </p:tav>
                                      </p:tavLst>
                                    </p:anim>
                                    <p:set>
                                      <p:cBhvr>
                                        <p:cTn id="67" dur="1" fill="hold">
                                          <p:stCondLst>
                                            <p:cond delay="4999"/>
                                          </p:stCondLst>
                                        </p:cTn>
                                        <p:tgtEl>
                                          <p:spTgt spid="211983"/>
                                        </p:tgtEl>
                                        <p:attrNameLst>
                                          <p:attrName>style.visibility</p:attrName>
                                        </p:attrNameLst>
                                      </p:cBhvr>
                                      <p:to>
                                        <p:strVal val="hidden"/>
                                      </p:to>
                                    </p:set>
                                  </p:childTnLst>
                                </p:cTn>
                              </p:par>
                              <p:par>
                                <p:cTn id="68" presetID="2" presetClass="entr" presetSubtype="4" fill="hold" nodeType="withEffect">
                                  <p:stCondLst>
                                    <p:cond delay="0"/>
                                  </p:stCondLst>
                                  <p:childTnLst>
                                    <p:set>
                                      <p:cBhvr>
                                        <p:cTn id="69" dur="1" fill="hold">
                                          <p:stCondLst>
                                            <p:cond delay="0"/>
                                          </p:stCondLst>
                                        </p:cTn>
                                        <p:tgtEl>
                                          <p:spTgt spid="211984"/>
                                        </p:tgtEl>
                                        <p:attrNameLst>
                                          <p:attrName>style.visibility</p:attrName>
                                        </p:attrNameLst>
                                      </p:cBhvr>
                                      <p:to>
                                        <p:strVal val="visible"/>
                                      </p:to>
                                    </p:set>
                                    <p:anim calcmode="lin" valueType="num">
                                      <p:cBhvr additive="base">
                                        <p:cTn id="70" dur="5000" fill="hold"/>
                                        <p:tgtEl>
                                          <p:spTgt spid="211984"/>
                                        </p:tgtEl>
                                        <p:attrNameLst>
                                          <p:attrName>ppt_x</p:attrName>
                                        </p:attrNameLst>
                                      </p:cBhvr>
                                      <p:tavLst>
                                        <p:tav tm="0">
                                          <p:val>
                                            <p:strVal val="#ppt_x"/>
                                          </p:val>
                                        </p:tav>
                                        <p:tav tm="100000">
                                          <p:val>
                                            <p:strVal val="#ppt_x"/>
                                          </p:val>
                                        </p:tav>
                                      </p:tavLst>
                                    </p:anim>
                                    <p:anim calcmode="lin" valueType="num">
                                      <p:cBhvr additive="base">
                                        <p:cTn id="71" dur="5000" fill="hold"/>
                                        <p:tgtEl>
                                          <p:spTgt spid="211984"/>
                                        </p:tgtEl>
                                        <p:attrNameLst>
                                          <p:attrName>ppt_y</p:attrName>
                                        </p:attrNameLst>
                                      </p:cBhvr>
                                      <p:tavLst>
                                        <p:tav tm="0">
                                          <p:val>
                                            <p:strVal val="1+#ppt_h/2"/>
                                          </p:val>
                                        </p:tav>
                                        <p:tav tm="100000">
                                          <p:val>
                                            <p:strVal val="#ppt_y"/>
                                          </p:val>
                                        </p:tav>
                                      </p:tavLst>
                                    </p:anim>
                                  </p:childTnLst>
                                </p:cTn>
                              </p:par>
                            </p:childTnLst>
                          </p:cTn>
                        </p:par>
                        <p:par>
                          <p:cTn id="72" fill="hold">
                            <p:stCondLst>
                              <p:cond delay="40000"/>
                            </p:stCondLst>
                            <p:childTnLst>
                              <p:par>
                                <p:cTn id="73" presetID="2" presetClass="exit" presetSubtype="1" fill="hold" nodeType="afterEffect">
                                  <p:stCondLst>
                                    <p:cond delay="0"/>
                                  </p:stCondLst>
                                  <p:childTnLst>
                                    <p:anim calcmode="lin" valueType="num">
                                      <p:cBhvr additive="base">
                                        <p:cTn id="74" dur="5000"/>
                                        <p:tgtEl>
                                          <p:spTgt spid="211984"/>
                                        </p:tgtEl>
                                        <p:attrNameLst>
                                          <p:attrName>ppt_x</p:attrName>
                                        </p:attrNameLst>
                                      </p:cBhvr>
                                      <p:tavLst>
                                        <p:tav tm="0">
                                          <p:val>
                                            <p:strVal val="ppt_x"/>
                                          </p:val>
                                        </p:tav>
                                        <p:tav tm="100000">
                                          <p:val>
                                            <p:strVal val="ppt_x"/>
                                          </p:val>
                                        </p:tav>
                                      </p:tavLst>
                                    </p:anim>
                                    <p:anim calcmode="lin" valueType="num">
                                      <p:cBhvr additive="base">
                                        <p:cTn id="75" dur="5000"/>
                                        <p:tgtEl>
                                          <p:spTgt spid="211984"/>
                                        </p:tgtEl>
                                        <p:attrNameLst>
                                          <p:attrName>ppt_y</p:attrName>
                                        </p:attrNameLst>
                                      </p:cBhvr>
                                      <p:tavLst>
                                        <p:tav tm="0">
                                          <p:val>
                                            <p:strVal val="ppt_y"/>
                                          </p:val>
                                        </p:tav>
                                        <p:tav tm="100000">
                                          <p:val>
                                            <p:strVal val="0-ppt_h/2"/>
                                          </p:val>
                                        </p:tav>
                                      </p:tavLst>
                                    </p:anim>
                                    <p:set>
                                      <p:cBhvr>
                                        <p:cTn id="76" dur="1" fill="hold">
                                          <p:stCondLst>
                                            <p:cond delay="4999"/>
                                          </p:stCondLst>
                                        </p:cTn>
                                        <p:tgtEl>
                                          <p:spTgt spid="211984"/>
                                        </p:tgtEl>
                                        <p:attrNameLst>
                                          <p:attrName>style.visibility</p:attrName>
                                        </p:attrNameLst>
                                      </p:cBhvr>
                                      <p:to>
                                        <p:strVal val="hidden"/>
                                      </p:to>
                                    </p:set>
                                  </p:childTnLst>
                                </p:cTn>
                              </p:par>
                              <p:par>
                                <p:cTn id="77" presetID="2" presetClass="entr" presetSubtype="4" fill="hold" nodeType="withEffect">
                                  <p:stCondLst>
                                    <p:cond delay="0"/>
                                  </p:stCondLst>
                                  <p:childTnLst>
                                    <p:set>
                                      <p:cBhvr>
                                        <p:cTn id="78" dur="1" fill="hold">
                                          <p:stCondLst>
                                            <p:cond delay="0"/>
                                          </p:stCondLst>
                                        </p:cTn>
                                        <p:tgtEl>
                                          <p:spTgt spid="211985"/>
                                        </p:tgtEl>
                                        <p:attrNameLst>
                                          <p:attrName>style.visibility</p:attrName>
                                        </p:attrNameLst>
                                      </p:cBhvr>
                                      <p:to>
                                        <p:strVal val="visible"/>
                                      </p:to>
                                    </p:set>
                                    <p:anim calcmode="lin" valueType="num">
                                      <p:cBhvr additive="base">
                                        <p:cTn id="79" dur="5000" fill="hold"/>
                                        <p:tgtEl>
                                          <p:spTgt spid="211985"/>
                                        </p:tgtEl>
                                        <p:attrNameLst>
                                          <p:attrName>ppt_x</p:attrName>
                                        </p:attrNameLst>
                                      </p:cBhvr>
                                      <p:tavLst>
                                        <p:tav tm="0">
                                          <p:val>
                                            <p:strVal val="#ppt_x"/>
                                          </p:val>
                                        </p:tav>
                                        <p:tav tm="100000">
                                          <p:val>
                                            <p:strVal val="#ppt_x"/>
                                          </p:val>
                                        </p:tav>
                                      </p:tavLst>
                                    </p:anim>
                                    <p:anim calcmode="lin" valueType="num">
                                      <p:cBhvr additive="base">
                                        <p:cTn id="80" dur="5000" fill="hold"/>
                                        <p:tgtEl>
                                          <p:spTgt spid="211985"/>
                                        </p:tgtEl>
                                        <p:attrNameLst>
                                          <p:attrName>ppt_y</p:attrName>
                                        </p:attrNameLst>
                                      </p:cBhvr>
                                      <p:tavLst>
                                        <p:tav tm="0">
                                          <p:val>
                                            <p:strVal val="1+#ppt_h/2"/>
                                          </p:val>
                                        </p:tav>
                                        <p:tav tm="100000">
                                          <p:val>
                                            <p:strVal val="#ppt_y"/>
                                          </p:val>
                                        </p:tav>
                                      </p:tavLst>
                                    </p:anim>
                                  </p:childTnLst>
                                </p:cTn>
                              </p:par>
                            </p:childTnLst>
                          </p:cTn>
                        </p:par>
                        <p:par>
                          <p:cTn id="81" fill="hold">
                            <p:stCondLst>
                              <p:cond delay="45000"/>
                            </p:stCondLst>
                            <p:childTnLst>
                              <p:par>
                                <p:cTn id="82" presetID="2" presetClass="exit" presetSubtype="1" fill="hold" nodeType="afterEffect">
                                  <p:stCondLst>
                                    <p:cond delay="0"/>
                                  </p:stCondLst>
                                  <p:childTnLst>
                                    <p:anim calcmode="lin" valueType="num">
                                      <p:cBhvr additive="base">
                                        <p:cTn id="83" dur="5000"/>
                                        <p:tgtEl>
                                          <p:spTgt spid="211985"/>
                                        </p:tgtEl>
                                        <p:attrNameLst>
                                          <p:attrName>ppt_x</p:attrName>
                                        </p:attrNameLst>
                                      </p:cBhvr>
                                      <p:tavLst>
                                        <p:tav tm="0">
                                          <p:val>
                                            <p:strVal val="ppt_x"/>
                                          </p:val>
                                        </p:tav>
                                        <p:tav tm="100000">
                                          <p:val>
                                            <p:strVal val="ppt_x"/>
                                          </p:val>
                                        </p:tav>
                                      </p:tavLst>
                                    </p:anim>
                                    <p:anim calcmode="lin" valueType="num">
                                      <p:cBhvr additive="base">
                                        <p:cTn id="84" dur="5000"/>
                                        <p:tgtEl>
                                          <p:spTgt spid="211985"/>
                                        </p:tgtEl>
                                        <p:attrNameLst>
                                          <p:attrName>ppt_y</p:attrName>
                                        </p:attrNameLst>
                                      </p:cBhvr>
                                      <p:tavLst>
                                        <p:tav tm="0">
                                          <p:val>
                                            <p:strVal val="ppt_y"/>
                                          </p:val>
                                        </p:tav>
                                        <p:tav tm="100000">
                                          <p:val>
                                            <p:strVal val="0-ppt_h/2"/>
                                          </p:val>
                                        </p:tav>
                                      </p:tavLst>
                                    </p:anim>
                                    <p:set>
                                      <p:cBhvr>
                                        <p:cTn id="85" dur="1" fill="hold">
                                          <p:stCondLst>
                                            <p:cond delay="4999"/>
                                          </p:stCondLst>
                                        </p:cTn>
                                        <p:tgtEl>
                                          <p:spTgt spid="211985"/>
                                        </p:tgtEl>
                                        <p:attrNameLst>
                                          <p:attrName>style.visibility</p:attrName>
                                        </p:attrNameLst>
                                      </p:cBhvr>
                                      <p:to>
                                        <p:strVal val="hidden"/>
                                      </p:to>
                                    </p:set>
                                  </p:childTnLst>
                                </p:cTn>
                              </p:par>
                              <p:par>
                                <p:cTn id="86" presetID="2" presetClass="entr" presetSubtype="4" fill="hold" nodeType="withEffect">
                                  <p:stCondLst>
                                    <p:cond delay="0"/>
                                  </p:stCondLst>
                                  <p:childTnLst>
                                    <p:set>
                                      <p:cBhvr>
                                        <p:cTn id="87" dur="1" fill="hold">
                                          <p:stCondLst>
                                            <p:cond delay="0"/>
                                          </p:stCondLst>
                                        </p:cTn>
                                        <p:tgtEl>
                                          <p:spTgt spid="4"/>
                                        </p:tgtEl>
                                        <p:attrNameLst>
                                          <p:attrName>style.visibility</p:attrName>
                                        </p:attrNameLst>
                                      </p:cBhvr>
                                      <p:to>
                                        <p:strVal val="visible"/>
                                      </p:to>
                                    </p:set>
                                    <p:anim calcmode="lin" valueType="num">
                                      <p:cBhvr additive="base">
                                        <p:cTn id="88" dur="5000" fill="hold"/>
                                        <p:tgtEl>
                                          <p:spTgt spid="4"/>
                                        </p:tgtEl>
                                        <p:attrNameLst>
                                          <p:attrName>ppt_x</p:attrName>
                                        </p:attrNameLst>
                                      </p:cBhvr>
                                      <p:tavLst>
                                        <p:tav tm="0">
                                          <p:val>
                                            <p:strVal val="#ppt_x"/>
                                          </p:val>
                                        </p:tav>
                                        <p:tav tm="100000">
                                          <p:val>
                                            <p:strVal val="#ppt_x"/>
                                          </p:val>
                                        </p:tav>
                                      </p:tavLst>
                                    </p:anim>
                                    <p:anim calcmode="lin" valueType="num">
                                      <p:cBhvr additive="base">
                                        <p:cTn id="89" dur="5000" fill="hold"/>
                                        <p:tgtEl>
                                          <p:spTgt spid="4"/>
                                        </p:tgtEl>
                                        <p:attrNameLst>
                                          <p:attrName>ppt_y</p:attrName>
                                        </p:attrNameLst>
                                      </p:cBhvr>
                                      <p:tavLst>
                                        <p:tav tm="0">
                                          <p:val>
                                            <p:strVal val="1+#ppt_h/2"/>
                                          </p:val>
                                        </p:tav>
                                        <p:tav tm="100000">
                                          <p:val>
                                            <p:strVal val="#ppt_y"/>
                                          </p:val>
                                        </p:tav>
                                      </p:tavLst>
                                    </p:anim>
                                  </p:childTnLst>
                                </p:cTn>
                              </p:par>
                            </p:childTnLst>
                          </p:cTn>
                        </p:par>
                        <p:par>
                          <p:cTn id="90" fill="hold">
                            <p:stCondLst>
                              <p:cond delay="50000"/>
                            </p:stCondLst>
                            <p:childTnLst>
                              <p:par>
                                <p:cTn id="91" presetID="2" presetClass="exit" presetSubtype="1" fill="hold" nodeType="afterEffect">
                                  <p:stCondLst>
                                    <p:cond delay="0"/>
                                  </p:stCondLst>
                                  <p:childTnLst>
                                    <p:anim calcmode="lin" valueType="num">
                                      <p:cBhvr additive="base">
                                        <p:cTn id="92" dur="5000"/>
                                        <p:tgtEl>
                                          <p:spTgt spid="4"/>
                                        </p:tgtEl>
                                        <p:attrNameLst>
                                          <p:attrName>ppt_x</p:attrName>
                                        </p:attrNameLst>
                                      </p:cBhvr>
                                      <p:tavLst>
                                        <p:tav tm="0">
                                          <p:val>
                                            <p:strVal val="ppt_x"/>
                                          </p:val>
                                        </p:tav>
                                        <p:tav tm="100000">
                                          <p:val>
                                            <p:strVal val="ppt_x"/>
                                          </p:val>
                                        </p:tav>
                                      </p:tavLst>
                                    </p:anim>
                                    <p:anim calcmode="lin" valueType="num">
                                      <p:cBhvr additive="base">
                                        <p:cTn id="93" dur="5000"/>
                                        <p:tgtEl>
                                          <p:spTgt spid="4"/>
                                        </p:tgtEl>
                                        <p:attrNameLst>
                                          <p:attrName>ppt_y</p:attrName>
                                        </p:attrNameLst>
                                      </p:cBhvr>
                                      <p:tavLst>
                                        <p:tav tm="0">
                                          <p:val>
                                            <p:strVal val="ppt_y"/>
                                          </p:val>
                                        </p:tav>
                                        <p:tav tm="100000">
                                          <p:val>
                                            <p:strVal val="0-ppt_h/2"/>
                                          </p:val>
                                        </p:tav>
                                      </p:tavLst>
                                    </p:anim>
                                    <p:set>
                                      <p:cBhvr>
                                        <p:cTn id="94" dur="1" fill="hold">
                                          <p:stCondLst>
                                            <p:cond delay="4999"/>
                                          </p:stCondLst>
                                        </p:cTn>
                                        <p:tgtEl>
                                          <p:spTgt spid="4"/>
                                        </p:tgtEl>
                                        <p:attrNameLst>
                                          <p:attrName>style.visibility</p:attrName>
                                        </p:attrNameLst>
                                      </p:cBhvr>
                                      <p:to>
                                        <p:strVal val="hidden"/>
                                      </p:to>
                                    </p:set>
                                  </p:childTnLst>
                                </p:cTn>
                              </p:par>
                              <p:par>
                                <p:cTn id="95" presetID="2" presetClass="entr" presetSubtype="4" fill="hold" nodeType="withEffect">
                                  <p:stCondLst>
                                    <p:cond delay="0"/>
                                  </p:stCondLst>
                                  <p:childTnLst>
                                    <p:set>
                                      <p:cBhvr>
                                        <p:cTn id="96" dur="1" fill="hold">
                                          <p:stCondLst>
                                            <p:cond delay="0"/>
                                          </p:stCondLst>
                                        </p:cTn>
                                        <p:tgtEl>
                                          <p:spTgt spid="212000"/>
                                        </p:tgtEl>
                                        <p:attrNameLst>
                                          <p:attrName>style.visibility</p:attrName>
                                        </p:attrNameLst>
                                      </p:cBhvr>
                                      <p:to>
                                        <p:strVal val="visible"/>
                                      </p:to>
                                    </p:set>
                                    <p:anim calcmode="lin" valueType="num">
                                      <p:cBhvr additive="base">
                                        <p:cTn id="97" dur="5000" fill="hold"/>
                                        <p:tgtEl>
                                          <p:spTgt spid="212000"/>
                                        </p:tgtEl>
                                        <p:attrNameLst>
                                          <p:attrName>ppt_x</p:attrName>
                                        </p:attrNameLst>
                                      </p:cBhvr>
                                      <p:tavLst>
                                        <p:tav tm="0">
                                          <p:val>
                                            <p:strVal val="#ppt_x"/>
                                          </p:val>
                                        </p:tav>
                                        <p:tav tm="100000">
                                          <p:val>
                                            <p:strVal val="#ppt_x"/>
                                          </p:val>
                                        </p:tav>
                                      </p:tavLst>
                                    </p:anim>
                                    <p:anim calcmode="lin" valueType="num">
                                      <p:cBhvr additive="base">
                                        <p:cTn id="98" dur="5000" fill="hold"/>
                                        <p:tgtEl>
                                          <p:spTgt spid="212000"/>
                                        </p:tgtEl>
                                        <p:attrNameLst>
                                          <p:attrName>ppt_y</p:attrName>
                                        </p:attrNameLst>
                                      </p:cBhvr>
                                      <p:tavLst>
                                        <p:tav tm="0">
                                          <p:val>
                                            <p:strVal val="1+#ppt_h/2"/>
                                          </p:val>
                                        </p:tav>
                                        <p:tav tm="100000">
                                          <p:val>
                                            <p:strVal val="#ppt_y"/>
                                          </p:val>
                                        </p:tav>
                                      </p:tavLst>
                                    </p:anim>
                                  </p:childTnLst>
                                </p:cTn>
                              </p:par>
                            </p:childTnLst>
                          </p:cTn>
                        </p:par>
                        <p:par>
                          <p:cTn id="99" fill="hold">
                            <p:stCondLst>
                              <p:cond delay="55000"/>
                            </p:stCondLst>
                            <p:childTnLst>
                              <p:par>
                                <p:cTn id="100" presetID="2" presetClass="exit" presetSubtype="1" fill="hold" nodeType="afterEffect">
                                  <p:stCondLst>
                                    <p:cond delay="0"/>
                                  </p:stCondLst>
                                  <p:childTnLst>
                                    <p:anim calcmode="lin" valueType="num">
                                      <p:cBhvr additive="base">
                                        <p:cTn id="101" dur="5000"/>
                                        <p:tgtEl>
                                          <p:spTgt spid="212000"/>
                                        </p:tgtEl>
                                        <p:attrNameLst>
                                          <p:attrName>ppt_x</p:attrName>
                                        </p:attrNameLst>
                                      </p:cBhvr>
                                      <p:tavLst>
                                        <p:tav tm="0">
                                          <p:val>
                                            <p:strVal val="ppt_x"/>
                                          </p:val>
                                        </p:tav>
                                        <p:tav tm="100000">
                                          <p:val>
                                            <p:strVal val="ppt_x"/>
                                          </p:val>
                                        </p:tav>
                                      </p:tavLst>
                                    </p:anim>
                                    <p:anim calcmode="lin" valueType="num">
                                      <p:cBhvr additive="base">
                                        <p:cTn id="102" dur="5000"/>
                                        <p:tgtEl>
                                          <p:spTgt spid="212000"/>
                                        </p:tgtEl>
                                        <p:attrNameLst>
                                          <p:attrName>ppt_y</p:attrName>
                                        </p:attrNameLst>
                                      </p:cBhvr>
                                      <p:tavLst>
                                        <p:tav tm="0">
                                          <p:val>
                                            <p:strVal val="ppt_y"/>
                                          </p:val>
                                        </p:tav>
                                        <p:tav tm="100000">
                                          <p:val>
                                            <p:strVal val="0-ppt_h/2"/>
                                          </p:val>
                                        </p:tav>
                                      </p:tavLst>
                                    </p:anim>
                                    <p:set>
                                      <p:cBhvr>
                                        <p:cTn id="103" dur="1" fill="hold">
                                          <p:stCondLst>
                                            <p:cond delay="4999"/>
                                          </p:stCondLst>
                                        </p:cTn>
                                        <p:tgtEl>
                                          <p:spTgt spid="212000"/>
                                        </p:tgtEl>
                                        <p:attrNameLst>
                                          <p:attrName>style.visibility</p:attrName>
                                        </p:attrNameLst>
                                      </p:cBhvr>
                                      <p:to>
                                        <p:strVal val="hidden"/>
                                      </p:to>
                                    </p:set>
                                  </p:childTnLst>
                                </p:cTn>
                              </p:par>
                              <p:par>
                                <p:cTn id="104" presetID="2" presetClass="entr" presetSubtype="4" fill="hold" nodeType="withEffect">
                                  <p:stCondLst>
                                    <p:cond delay="0"/>
                                  </p:stCondLst>
                                  <p:childTnLst>
                                    <p:set>
                                      <p:cBhvr>
                                        <p:cTn id="105" dur="1" fill="hold">
                                          <p:stCondLst>
                                            <p:cond delay="0"/>
                                          </p:stCondLst>
                                        </p:cTn>
                                        <p:tgtEl>
                                          <p:spTgt spid="6"/>
                                        </p:tgtEl>
                                        <p:attrNameLst>
                                          <p:attrName>style.visibility</p:attrName>
                                        </p:attrNameLst>
                                      </p:cBhvr>
                                      <p:to>
                                        <p:strVal val="visible"/>
                                      </p:to>
                                    </p:set>
                                    <p:anim calcmode="lin" valueType="num">
                                      <p:cBhvr additive="base">
                                        <p:cTn id="106" dur="5000" fill="hold"/>
                                        <p:tgtEl>
                                          <p:spTgt spid="6"/>
                                        </p:tgtEl>
                                        <p:attrNameLst>
                                          <p:attrName>ppt_x</p:attrName>
                                        </p:attrNameLst>
                                      </p:cBhvr>
                                      <p:tavLst>
                                        <p:tav tm="0">
                                          <p:val>
                                            <p:strVal val="#ppt_x"/>
                                          </p:val>
                                        </p:tav>
                                        <p:tav tm="100000">
                                          <p:val>
                                            <p:strVal val="#ppt_x"/>
                                          </p:val>
                                        </p:tav>
                                      </p:tavLst>
                                    </p:anim>
                                    <p:anim calcmode="lin" valueType="num">
                                      <p:cBhvr additive="base">
                                        <p:cTn id="107" dur="5000" fill="hold"/>
                                        <p:tgtEl>
                                          <p:spTgt spid="6"/>
                                        </p:tgtEl>
                                        <p:attrNameLst>
                                          <p:attrName>ppt_y</p:attrName>
                                        </p:attrNameLst>
                                      </p:cBhvr>
                                      <p:tavLst>
                                        <p:tav tm="0">
                                          <p:val>
                                            <p:strVal val="1+#ppt_h/2"/>
                                          </p:val>
                                        </p:tav>
                                        <p:tav tm="100000">
                                          <p:val>
                                            <p:strVal val="#ppt_y"/>
                                          </p:val>
                                        </p:tav>
                                      </p:tavLst>
                                    </p:anim>
                                  </p:childTnLst>
                                </p:cTn>
                              </p:par>
                            </p:childTnLst>
                          </p:cTn>
                        </p:par>
                        <p:par>
                          <p:cTn id="108" fill="hold">
                            <p:stCondLst>
                              <p:cond delay="60000"/>
                            </p:stCondLst>
                            <p:childTnLst>
                              <p:par>
                                <p:cTn id="109" presetID="2" presetClass="exit" presetSubtype="1" fill="hold" nodeType="afterEffect">
                                  <p:stCondLst>
                                    <p:cond delay="0"/>
                                  </p:stCondLst>
                                  <p:childTnLst>
                                    <p:anim calcmode="lin" valueType="num">
                                      <p:cBhvr additive="base">
                                        <p:cTn id="110" dur="5000"/>
                                        <p:tgtEl>
                                          <p:spTgt spid="6"/>
                                        </p:tgtEl>
                                        <p:attrNameLst>
                                          <p:attrName>ppt_x</p:attrName>
                                        </p:attrNameLst>
                                      </p:cBhvr>
                                      <p:tavLst>
                                        <p:tav tm="0">
                                          <p:val>
                                            <p:strVal val="ppt_x"/>
                                          </p:val>
                                        </p:tav>
                                        <p:tav tm="100000">
                                          <p:val>
                                            <p:strVal val="ppt_x"/>
                                          </p:val>
                                        </p:tav>
                                      </p:tavLst>
                                    </p:anim>
                                    <p:anim calcmode="lin" valueType="num">
                                      <p:cBhvr additive="base">
                                        <p:cTn id="111" dur="5000"/>
                                        <p:tgtEl>
                                          <p:spTgt spid="6"/>
                                        </p:tgtEl>
                                        <p:attrNameLst>
                                          <p:attrName>ppt_y</p:attrName>
                                        </p:attrNameLst>
                                      </p:cBhvr>
                                      <p:tavLst>
                                        <p:tav tm="0">
                                          <p:val>
                                            <p:strVal val="ppt_y"/>
                                          </p:val>
                                        </p:tav>
                                        <p:tav tm="100000">
                                          <p:val>
                                            <p:strVal val="0-ppt_h/2"/>
                                          </p:val>
                                        </p:tav>
                                      </p:tavLst>
                                    </p:anim>
                                    <p:set>
                                      <p:cBhvr>
                                        <p:cTn id="112" dur="1" fill="hold">
                                          <p:stCondLst>
                                            <p:cond delay="4999"/>
                                          </p:stCondLst>
                                        </p:cTn>
                                        <p:tgtEl>
                                          <p:spTgt spid="6"/>
                                        </p:tgtEl>
                                        <p:attrNameLst>
                                          <p:attrName>style.visibility</p:attrName>
                                        </p:attrNameLst>
                                      </p:cBhvr>
                                      <p:to>
                                        <p:strVal val="hidden"/>
                                      </p:to>
                                    </p:set>
                                  </p:childTnLst>
                                </p:cTn>
                              </p:par>
                              <p:par>
                                <p:cTn id="113" presetID="2" presetClass="entr" presetSubtype="4" fill="hold" nodeType="withEffect">
                                  <p:stCondLst>
                                    <p:cond delay="0"/>
                                  </p:stCondLst>
                                  <p:childTnLst>
                                    <p:set>
                                      <p:cBhvr>
                                        <p:cTn id="114" dur="1" fill="hold">
                                          <p:stCondLst>
                                            <p:cond delay="0"/>
                                          </p:stCondLst>
                                        </p:cTn>
                                        <p:tgtEl>
                                          <p:spTgt spid="7"/>
                                        </p:tgtEl>
                                        <p:attrNameLst>
                                          <p:attrName>style.visibility</p:attrName>
                                        </p:attrNameLst>
                                      </p:cBhvr>
                                      <p:to>
                                        <p:strVal val="visible"/>
                                      </p:to>
                                    </p:set>
                                    <p:anim calcmode="lin" valueType="num">
                                      <p:cBhvr additive="base">
                                        <p:cTn id="115" dur="5000" fill="hold"/>
                                        <p:tgtEl>
                                          <p:spTgt spid="7"/>
                                        </p:tgtEl>
                                        <p:attrNameLst>
                                          <p:attrName>ppt_x</p:attrName>
                                        </p:attrNameLst>
                                      </p:cBhvr>
                                      <p:tavLst>
                                        <p:tav tm="0">
                                          <p:val>
                                            <p:strVal val="#ppt_x"/>
                                          </p:val>
                                        </p:tav>
                                        <p:tav tm="100000">
                                          <p:val>
                                            <p:strVal val="#ppt_x"/>
                                          </p:val>
                                        </p:tav>
                                      </p:tavLst>
                                    </p:anim>
                                    <p:anim calcmode="lin" valueType="num">
                                      <p:cBhvr additive="base">
                                        <p:cTn id="116" dur="5000" fill="hold"/>
                                        <p:tgtEl>
                                          <p:spTgt spid="7"/>
                                        </p:tgtEl>
                                        <p:attrNameLst>
                                          <p:attrName>ppt_y</p:attrName>
                                        </p:attrNameLst>
                                      </p:cBhvr>
                                      <p:tavLst>
                                        <p:tav tm="0">
                                          <p:val>
                                            <p:strVal val="1+#ppt_h/2"/>
                                          </p:val>
                                        </p:tav>
                                        <p:tav tm="100000">
                                          <p:val>
                                            <p:strVal val="#ppt_y"/>
                                          </p:val>
                                        </p:tav>
                                      </p:tavLst>
                                    </p:anim>
                                  </p:childTnLst>
                                </p:cTn>
                              </p:par>
                            </p:childTnLst>
                          </p:cTn>
                        </p:par>
                        <p:par>
                          <p:cTn id="117" fill="hold">
                            <p:stCondLst>
                              <p:cond delay="65000"/>
                            </p:stCondLst>
                            <p:childTnLst>
                              <p:par>
                                <p:cTn id="118" presetID="2" presetClass="exit" presetSubtype="1" fill="hold" nodeType="afterEffect">
                                  <p:stCondLst>
                                    <p:cond delay="0"/>
                                  </p:stCondLst>
                                  <p:childTnLst>
                                    <p:anim calcmode="lin" valueType="num">
                                      <p:cBhvr additive="base">
                                        <p:cTn id="119" dur="5000"/>
                                        <p:tgtEl>
                                          <p:spTgt spid="7"/>
                                        </p:tgtEl>
                                        <p:attrNameLst>
                                          <p:attrName>ppt_x</p:attrName>
                                        </p:attrNameLst>
                                      </p:cBhvr>
                                      <p:tavLst>
                                        <p:tav tm="0">
                                          <p:val>
                                            <p:strVal val="ppt_x"/>
                                          </p:val>
                                        </p:tav>
                                        <p:tav tm="100000">
                                          <p:val>
                                            <p:strVal val="ppt_x"/>
                                          </p:val>
                                        </p:tav>
                                      </p:tavLst>
                                    </p:anim>
                                    <p:anim calcmode="lin" valueType="num">
                                      <p:cBhvr additive="base">
                                        <p:cTn id="120" dur="5000"/>
                                        <p:tgtEl>
                                          <p:spTgt spid="7"/>
                                        </p:tgtEl>
                                        <p:attrNameLst>
                                          <p:attrName>ppt_y</p:attrName>
                                        </p:attrNameLst>
                                      </p:cBhvr>
                                      <p:tavLst>
                                        <p:tav tm="0">
                                          <p:val>
                                            <p:strVal val="ppt_y"/>
                                          </p:val>
                                        </p:tav>
                                        <p:tav tm="100000">
                                          <p:val>
                                            <p:strVal val="0-ppt_h/2"/>
                                          </p:val>
                                        </p:tav>
                                      </p:tavLst>
                                    </p:anim>
                                    <p:set>
                                      <p:cBhvr>
                                        <p:cTn id="121" dur="1" fill="hold">
                                          <p:stCondLst>
                                            <p:cond delay="4999"/>
                                          </p:stCondLst>
                                        </p:cTn>
                                        <p:tgtEl>
                                          <p:spTgt spid="7"/>
                                        </p:tgtEl>
                                        <p:attrNameLst>
                                          <p:attrName>style.visibility</p:attrName>
                                        </p:attrNameLst>
                                      </p:cBhvr>
                                      <p:to>
                                        <p:strVal val="hidden"/>
                                      </p:to>
                                    </p:set>
                                  </p:childTnLst>
                                </p:cTn>
                              </p:par>
                              <p:par>
                                <p:cTn id="122" presetID="2" presetClass="entr" presetSubtype="4" fill="hold" nodeType="withEffect">
                                  <p:stCondLst>
                                    <p:cond delay="0"/>
                                  </p:stCondLst>
                                  <p:childTnLst>
                                    <p:set>
                                      <p:cBhvr>
                                        <p:cTn id="123" dur="1" fill="hold">
                                          <p:stCondLst>
                                            <p:cond delay="0"/>
                                          </p:stCondLst>
                                        </p:cTn>
                                        <p:tgtEl>
                                          <p:spTgt spid="212008"/>
                                        </p:tgtEl>
                                        <p:attrNameLst>
                                          <p:attrName>style.visibility</p:attrName>
                                        </p:attrNameLst>
                                      </p:cBhvr>
                                      <p:to>
                                        <p:strVal val="visible"/>
                                      </p:to>
                                    </p:set>
                                    <p:anim calcmode="lin" valueType="num">
                                      <p:cBhvr additive="base">
                                        <p:cTn id="124" dur="5000" fill="hold"/>
                                        <p:tgtEl>
                                          <p:spTgt spid="212008"/>
                                        </p:tgtEl>
                                        <p:attrNameLst>
                                          <p:attrName>ppt_x</p:attrName>
                                        </p:attrNameLst>
                                      </p:cBhvr>
                                      <p:tavLst>
                                        <p:tav tm="0">
                                          <p:val>
                                            <p:strVal val="#ppt_x"/>
                                          </p:val>
                                        </p:tav>
                                        <p:tav tm="100000">
                                          <p:val>
                                            <p:strVal val="#ppt_x"/>
                                          </p:val>
                                        </p:tav>
                                      </p:tavLst>
                                    </p:anim>
                                    <p:anim calcmode="lin" valueType="num">
                                      <p:cBhvr additive="base">
                                        <p:cTn id="125" dur="5000" fill="hold"/>
                                        <p:tgtEl>
                                          <p:spTgt spid="212008"/>
                                        </p:tgtEl>
                                        <p:attrNameLst>
                                          <p:attrName>ppt_y</p:attrName>
                                        </p:attrNameLst>
                                      </p:cBhvr>
                                      <p:tavLst>
                                        <p:tav tm="0">
                                          <p:val>
                                            <p:strVal val="1+#ppt_h/2"/>
                                          </p:val>
                                        </p:tav>
                                        <p:tav tm="100000">
                                          <p:val>
                                            <p:strVal val="#ppt_y"/>
                                          </p:val>
                                        </p:tav>
                                      </p:tavLst>
                                    </p:anim>
                                  </p:childTnLst>
                                </p:cTn>
                              </p:par>
                            </p:childTnLst>
                          </p:cTn>
                        </p:par>
                        <p:par>
                          <p:cTn id="126" fill="hold">
                            <p:stCondLst>
                              <p:cond delay="70000"/>
                            </p:stCondLst>
                            <p:childTnLst>
                              <p:par>
                                <p:cTn id="127" presetID="2" presetClass="exit" presetSubtype="1" fill="hold" nodeType="afterEffect">
                                  <p:stCondLst>
                                    <p:cond delay="0"/>
                                  </p:stCondLst>
                                  <p:childTnLst>
                                    <p:anim calcmode="lin" valueType="num">
                                      <p:cBhvr additive="base">
                                        <p:cTn id="128" dur="5000"/>
                                        <p:tgtEl>
                                          <p:spTgt spid="212008"/>
                                        </p:tgtEl>
                                        <p:attrNameLst>
                                          <p:attrName>ppt_x</p:attrName>
                                        </p:attrNameLst>
                                      </p:cBhvr>
                                      <p:tavLst>
                                        <p:tav tm="0">
                                          <p:val>
                                            <p:strVal val="ppt_x"/>
                                          </p:val>
                                        </p:tav>
                                        <p:tav tm="100000">
                                          <p:val>
                                            <p:strVal val="ppt_x"/>
                                          </p:val>
                                        </p:tav>
                                      </p:tavLst>
                                    </p:anim>
                                    <p:anim calcmode="lin" valueType="num">
                                      <p:cBhvr additive="base">
                                        <p:cTn id="129" dur="5000"/>
                                        <p:tgtEl>
                                          <p:spTgt spid="212008"/>
                                        </p:tgtEl>
                                        <p:attrNameLst>
                                          <p:attrName>ppt_y</p:attrName>
                                        </p:attrNameLst>
                                      </p:cBhvr>
                                      <p:tavLst>
                                        <p:tav tm="0">
                                          <p:val>
                                            <p:strVal val="ppt_y"/>
                                          </p:val>
                                        </p:tav>
                                        <p:tav tm="100000">
                                          <p:val>
                                            <p:strVal val="0-ppt_h/2"/>
                                          </p:val>
                                        </p:tav>
                                      </p:tavLst>
                                    </p:anim>
                                    <p:set>
                                      <p:cBhvr>
                                        <p:cTn id="130" dur="1" fill="hold">
                                          <p:stCondLst>
                                            <p:cond delay="4999"/>
                                          </p:stCondLst>
                                        </p:cTn>
                                        <p:tgtEl>
                                          <p:spTgt spid="212008"/>
                                        </p:tgtEl>
                                        <p:attrNameLst>
                                          <p:attrName>style.visibility</p:attrName>
                                        </p:attrNameLst>
                                      </p:cBhvr>
                                      <p:to>
                                        <p:strVal val="hidden"/>
                                      </p:to>
                                    </p:set>
                                  </p:childTnLst>
                                </p:cTn>
                              </p:par>
                              <p:par>
                                <p:cTn id="131" presetID="2" presetClass="entr" presetSubtype="4" fill="hold" nodeType="withEffect">
                                  <p:stCondLst>
                                    <p:cond delay="0"/>
                                  </p:stCondLst>
                                  <p:childTnLst>
                                    <p:set>
                                      <p:cBhvr>
                                        <p:cTn id="132" dur="1" fill="hold">
                                          <p:stCondLst>
                                            <p:cond delay="0"/>
                                          </p:stCondLst>
                                        </p:cTn>
                                        <p:tgtEl>
                                          <p:spTgt spid="212009"/>
                                        </p:tgtEl>
                                        <p:attrNameLst>
                                          <p:attrName>style.visibility</p:attrName>
                                        </p:attrNameLst>
                                      </p:cBhvr>
                                      <p:to>
                                        <p:strVal val="visible"/>
                                      </p:to>
                                    </p:set>
                                    <p:anim calcmode="lin" valueType="num">
                                      <p:cBhvr additive="base">
                                        <p:cTn id="133" dur="5000" fill="hold"/>
                                        <p:tgtEl>
                                          <p:spTgt spid="212009"/>
                                        </p:tgtEl>
                                        <p:attrNameLst>
                                          <p:attrName>ppt_x</p:attrName>
                                        </p:attrNameLst>
                                      </p:cBhvr>
                                      <p:tavLst>
                                        <p:tav tm="0">
                                          <p:val>
                                            <p:strVal val="#ppt_x"/>
                                          </p:val>
                                        </p:tav>
                                        <p:tav tm="100000">
                                          <p:val>
                                            <p:strVal val="#ppt_x"/>
                                          </p:val>
                                        </p:tav>
                                      </p:tavLst>
                                    </p:anim>
                                    <p:anim calcmode="lin" valueType="num">
                                      <p:cBhvr additive="base">
                                        <p:cTn id="134" dur="5000" fill="hold"/>
                                        <p:tgtEl>
                                          <p:spTgt spid="212009"/>
                                        </p:tgtEl>
                                        <p:attrNameLst>
                                          <p:attrName>ppt_y</p:attrName>
                                        </p:attrNameLst>
                                      </p:cBhvr>
                                      <p:tavLst>
                                        <p:tav tm="0">
                                          <p:val>
                                            <p:strVal val="1+#ppt_h/2"/>
                                          </p:val>
                                        </p:tav>
                                        <p:tav tm="100000">
                                          <p:val>
                                            <p:strVal val="#ppt_y"/>
                                          </p:val>
                                        </p:tav>
                                      </p:tavLst>
                                    </p:anim>
                                  </p:childTnLst>
                                </p:cTn>
                              </p:par>
                            </p:childTnLst>
                          </p:cTn>
                        </p:par>
                        <p:par>
                          <p:cTn id="135" fill="hold">
                            <p:stCondLst>
                              <p:cond delay="75000"/>
                            </p:stCondLst>
                            <p:childTnLst>
                              <p:par>
                                <p:cTn id="136" presetID="2" presetClass="exit" presetSubtype="1" fill="hold" nodeType="afterEffect">
                                  <p:stCondLst>
                                    <p:cond delay="0"/>
                                  </p:stCondLst>
                                  <p:childTnLst>
                                    <p:anim calcmode="lin" valueType="num">
                                      <p:cBhvr additive="base">
                                        <p:cTn id="137" dur="5000"/>
                                        <p:tgtEl>
                                          <p:spTgt spid="212009"/>
                                        </p:tgtEl>
                                        <p:attrNameLst>
                                          <p:attrName>ppt_x</p:attrName>
                                        </p:attrNameLst>
                                      </p:cBhvr>
                                      <p:tavLst>
                                        <p:tav tm="0">
                                          <p:val>
                                            <p:strVal val="ppt_x"/>
                                          </p:val>
                                        </p:tav>
                                        <p:tav tm="100000">
                                          <p:val>
                                            <p:strVal val="ppt_x"/>
                                          </p:val>
                                        </p:tav>
                                      </p:tavLst>
                                    </p:anim>
                                    <p:anim calcmode="lin" valueType="num">
                                      <p:cBhvr additive="base">
                                        <p:cTn id="138" dur="5000"/>
                                        <p:tgtEl>
                                          <p:spTgt spid="212009"/>
                                        </p:tgtEl>
                                        <p:attrNameLst>
                                          <p:attrName>ppt_y</p:attrName>
                                        </p:attrNameLst>
                                      </p:cBhvr>
                                      <p:tavLst>
                                        <p:tav tm="0">
                                          <p:val>
                                            <p:strVal val="ppt_y"/>
                                          </p:val>
                                        </p:tav>
                                        <p:tav tm="100000">
                                          <p:val>
                                            <p:strVal val="0-ppt_h/2"/>
                                          </p:val>
                                        </p:tav>
                                      </p:tavLst>
                                    </p:anim>
                                    <p:set>
                                      <p:cBhvr>
                                        <p:cTn id="139" dur="1" fill="hold">
                                          <p:stCondLst>
                                            <p:cond delay="4999"/>
                                          </p:stCondLst>
                                        </p:cTn>
                                        <p:tgtEl>
                                          <p:spTgt spid="21200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0" restart="whenNotActive" fill="hold" evtFilter="cancelBubble" nodeType="interactiveSeq">
                <p:stCondLst>
                  <p:cond evt="onClick" delay="0">
                    <p:tgtEl>
                      <p:spTgt spid="5"/>
                    </p:tgtEl>
                  </p:cond>
                </p:stCondLst>
                <p:endSync evt="end" delay="0">
                  <p:rtn val="all"/>
                </p:endSync>
                <p:childTnLst>
                  <p:par>
                    <p:cTn id="141" fill="hold">
                      <p:stCondLst>
                        <p:cond delay="0"/>
                      </p:stCondLst>
                      <p:childTnLst>
                        <p:par>
                          <p:cTn id="142" fill="hold">
                            <p:stCondLst>
                              <p:cond delay="0"/>
                            </p:stCondLst>
                            <p:childTnLst>
                              <p:par>
                                <p:cTn id="143" presetID="1" presetClass="mediacall" presetSubtype="0" fill="hold" nodeType="clickEffect">
                                  <p:stCondLst>
                                    <p:cond delay="0"/>
                                  </p:stCondLst>
                                  <p:childTnLst>
                                    <p:cmd type="call" cmd="playFrom(0.0)">
                                      <p:cBhvr>
                                        <p:cTn id="144" dur="260885" fill="hold"/>
                                        <p:tgtEl>
                                          <p:spTgt spid="5"/>
                                        </p:tgtEl>
                                      </p:cBhvr>
                                    </p:cmd>
                                  </p:childTnLst>
                                </p:cTn>
                              </p:par>
                            </p:childTnLst>
                          </p:cTn>
                        </p:par>
                      </p:childTnLst>
                    </p:cTn>
                  </p:par>
                </p:childTnLst>
              </p:cTn>
              <p:nextCondLst>
                <p:cond evt="onClick" delay="0">
                  <p:tgtEl>
                    <p:spTgt spid="5"/>
                  </p:tgtEl>
                </p:cond>
              </p:nextCondLst>
            </p:seq>
            <p:audio>
              <p:cMediaNode vol="80000">
                <p:cTn id="145"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1556" name="Text Box 4"/>
          <p:cNvSpPr txBox="1"/>
          <p:nvPr/>
        </p:nvSpPr>
        <p:spPr>
          <a:xfrm>
            <a:off x="228600" y="2363788"/>
            <a:ext cx="8915400" cy="4494212"/>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nSpc>
                <a:spcPct val="125000"/>
              </a:lnSpc>
              <a:spcBef>
                <a:spcPct val="0"/>
              </a:spcBef>
              <a:buNone/>
            </a:pPr>
            <a:r>
              <a:rPr lang="zh-CN" altLang="en-US" sz="4000" b="1" dirty="0">
                <a:solidFill>
                  <a:srgbClr val="FF5050"/>
                </a:solidFill>
                <a:latin typeface="黑体" panose="02010609060101010101" pitchFamily="49" charset="-122"/>
                <a:ea typeface="黑体" panose="02010609060101010101" pitchFamily="49" charset="-122"/>
              </a:rPr>
              <a:t>  </a:t>
            </a:r>
            <a:r>
              <a:rPr lang="zh-CN" altLang="en-US" sz="4400" b="1" dirty="0">
                <a:latin typeface="黑体" panose="02010609060101010101" pitchFamily="49" charset="-122"/>
                <a:ea typeface="黑体" panose="02010609060101010101" pitchFamily="49" charset="-122"/>
              </a:rPr>
              <a:t>是以</a:t>
            </a:r>
            <a:r>
              <a:rPr lang="zh-CN" altLang="en-US" sz="4400" b="1" dirty="0">
                <a:solidFill>
                  <a:srgbClr val="3333FF"/>
                </a:solidFill>
                <a:latin typeface="黑体" panose="02010609060101010101" pitchFamily="49" charset="-122"/>
                <a:ea typeface="黑体" panose="02010609060101010101" pitchFamily="49" charset="-122"/>
              </a:rPr>
              <a:t>大机器生产</a:t>
            </a:r>
            <a:r>
              <a:rPr lang="zh-CN" altLang="en-US" sz="4400" b="1" dirty="0">
                <a:latin typeface="黑体" panose="02010609060101010101" pitchFamily="49" charset="-122"/>
                <a:ea typeface="黑体" panose="02010609060101010101" pitchFamily="49" charset="-122"/>
              </a:rPr>
              <a:t>取代</a:t>
            </a:r>
            <a:r>
              <a:rPr lang="zh-CN" altLang="en-US" sz="4400" b="1" dirty="0">
                <a:solidFill>
                  <a:srgbClr val="3333FF"/>
                </a:solidFill>
                <a:latin typeface="黑体" panose="02010609060101010101" pitchFamily="49" charset="-122"/>
                <a:ea typeface="黑体" panose="02010609060101010101" pitchFamily="49" charset="-122"/>
              </a:rPr>
              <a:t>手工劳动</a:t>
            </a:r>
            <a:r>
              <a:rPr lang="zh-CN" altLang="en-US" sz="4400" b="1" dirty="0">
                <a:latin typeface="黑体" panose="02010609060101010101" pitchFamily="49" charset="-122"/>
                <a:ea typeface="黑体" panose="02010609060101010101" pitchFamily="49" charset="-122"/>
              </a:rPr>
              <a:t>的重大变革。它使资本主义从早期的工场手工业阶段过渡到大机器生产阶段。</a:t>
            </a:r>
            <a:endParaRPr lang="zh-CN" altLang="en-US" sz="4400" b="1" dirty="0">
              <a:latin typeface="黑体" panose="02010609060101010101" pitchFamily="49" charset="-122"/>
              <a:ea typeface="黑体" panose="02010609060101010101" pitchFamily="49" charset="-122"/>
            </a:endParaRPr>
          </a:p>
          <a:p>
            <a:pPr marL="0" lvl="0" indent="0">
              <a:spcBef>
                <a:spcPct val="50000"/>
              </a:spcBef>
              <a:buNone/>
            </a:pPr>
            <a:endParaRPr lang="zh-CN" altLang="en-US" sz="4400" dirty="0">
              <a:solidFill>
                <a:srgbClr val="007A77"/>
              </a:solidFill>
              <a:latin typeface="Verdana" panose="020B0604030504040204" pitchFamily="34" charset="0"/>
            </a:endParaRPr>
          </a:p>
        </p:txBody>
      </p:sp>
      <p:sp>
        <p:nvSpPr>
          <p:cNvPr id="110595" name="Text Box 6"/>
          <p:cNvSpPr txBox="1">
            <a:spLocks noChangeArrowheads="1"/>
          </p:cNvSpPr>
          <p:nvPr/>
        </p:nvSpPr>
        <p:spPr bwMode="auto">
          <a:xfrm>
            <a:off x="0" y="1066799"/>
            <a:ext cx="6553200" cy="1015663"/>
          </a:xfrm>
          <a:prstGeom prst="rect">
            <a:avLst/>
          </a:prstGeom>
          <a:noFill/>
          <a:ln w="9525">
            <a:noFill/>
            <a:miter lim="800000"/>
          </a:ln>
        </p:spPr>
        <p:txBody>
          <a:bodyPr>
            <a:spAutoFit/>
          </a:bodyPr>
          <a:lstStyle/>
          <a:p>
            <a:pPr marR="0" defTabSz="914400" eaLnBrk="0" hangingPunct="0">
              <a:spcBef>
                <a:spcPct val="50000"/>
              </a:spcBef>
              <a:buClrTx/>
              <a:buSzTx/>
              <a:buFontTx/>
              <a:buNone/>
              <a:defRPr/>
            </a:pPr>
            <a:r>
              <a:rPr kumimoji="0" lang="zh-CN" altLang="en-US" sz="6000" b="1" kern="10" cap="none" spc="0" normalizeH="0" baseline="0" noProof="0" dirty="0">
                <a:ln w="12700">
                  <a:solidFill>
                    <a:srgbClr val="3333CC"/>
                  </a:solidFill>
                  <a:round/>
                </a:ln>
                <a:solidFill>
                  <a:srgbClr val="FF0000"/>
                </a:solidFill>
                <a:effectLst>
                  <a:outerShdw dist="45791" dir="2021404" algn="ctr" rotWithShape="0">
                    <a:srgbClr val="9999FF"/>
                  </a:outerShdw>
                </a:effectLst>
                <a:latin typeface="黑体" panose="02010609060101010101" pitchFamily="49" charset="-122"/>
                <a:ea typeface="黑体" panose="02010609060101010101" pitchFamily="49" charset="-122"/>
                <a:cs typeface="+mn-cs"/>
              </a:rPr>
              <a:t>工业革命：</a:t>
            </a:r>
            <a:endParaRPr kumimoji="0" lang="zh-CN" altLang="en-US" sz="6000" b="1" kern="10" cap="none" spc="0" normalizeH="0" baseline="0" noProof="0" dirty="0">
              <a:ln w="12700">
                <a:solidFill>
                  <a:srgbClr val="3333CC"/>
                </a:solidFill>
                <a:round/>
              </a:ln>
              <a:solidFill>
                <a:srgbClr val="FF0000"/>
              </a:solidFill>
              <a:effectLst>
                <a:outerShdw dist="45791" dir="2021404" algn="ctr" rotWithShape="0">
                  <a:srgbClr val="9999FF"/>
                </a:outerShdw>
              </a:effectLst>
              <a:latin typeface="黑体" panose="02010609060101010101" pitchFamily="49" charset="-122"/>
              <a:ea typeface="黑体" panose="02010609060101010101" pitchFamily="49" charset="-122"/>
              <a:cs typeface="+mn-cs"/>
            </a:endParaRPr>
          </a:p>
        </p:txBody>
      </p:sp>
      <p:sp>
        <p:nvSpPr>
          <p:cNvPr id="5" name="矩形 4"/>
          <p:cNvSpPr/>
          <p:nvPr/>
        </p:nvSpPr>
        <p:spPr>
          <a:xfrm>
            <a:off x="228600" y="4191000"/>
            <a:ext cx="3167063" cy="7620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0"/>
              </a:spcBef>
              <a:buNone/>
            </a:pPr>
            <a:r>
              <a:rPr lang="zh-CN" altLang="en-US" sz="4400" b="1" dirty="0">
                <a:solidFill>
                  <a:srgbClr val="FF0000"/>
                </a:solidFill>
                <a:latin typeface="黑体" panose="02010609060101010101" pitchFamily="49" charset="-122"/>
                <a:ea typeface="黑体" panose="02010609060101010101" pitchFamily="49" charset="-122"/>
              </a:rPr>
              <a:t>工场手工业</a:t>
            </a:r>
            <a:endParaRPr lang="zh-CN" altLang="en-US" sz="1800" dirty="0">
              <a:solidFill>
                <a:srgbClr val="FF0000"/>
              </a:solidFill>
            </a:endParaRPr>
          </a:p>
        </p:txBody>
      </p:sp>
      <p:sp>
        <p:nvSpPr>
          <p:cNvPr id="6" name="矩形 5"/>
          <p:cNvSpPr/>
          <p:nvPr/>
        </p:nvSpPr>
        <p:spPr>
          <a:xfrm>
            <a:off x="5791200" y="4144963"/>
            <a:ext cx="3816350" cy="1036637"/>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0"/>
              </a:spcBef>
              <a:buNone/>
            </a:pPr>
            <a:r>
              <a:rPr lang="zh-CN" altLang="en-US" sz="4400" b="1" dirty="0">
                <a:solidFill>
                  <a:srgbClr val="FF0000"/>
                </a:solidFill>
                <a:latin typeface="黑体" panose="02010609060101010101" pitchFamily="49" charset="-122"/>
                <a:ea typeface="黑体" panose="02010609060101010101" pitchFamily="49" charset="-122"/>
              </a:rPr>
              <a:t>大机器生产   </a:t>
            </a:r>
            <a:endParaRPr lang="en-US" altLang="zh-CN" sz="4400" b="1" dirty="0">
              <a:solidFill>
                <a:srgbClr val="FF0000"/>
              </a:solidFill>
              <a:latin typeface="黑体" panose="02010609060101010101" pitchFamily="49" charset="-122"/>
              <a:ea typeface="黑体" panose="02010609060101010101" pitchFamily="49" charset="-122"/>
            </a:endParaRPr>
          </a:p>
          <a:p>
            <a:pPr marL="0" lvl="0" indent="0">
              <a:spcBef>
                <a:spcPct val="0"/>
              </a:spcBef>
              <a:buNone/>
            </a:pPr>
            <a:endParaRPr lang="zh-CN" altLang="en-US" sz="1800" dirty="0">
              <a:solidFill>
                <a:srgbClr val="FF0000"/>
              </a:solidFill>
            </a:endParaRPr>
          </a:p>
        </p:txBody>
      </p:sp>
      <p:sp>
        <p:nvSpPr>
          <p:cNvPr id="21510" name="Text Box 5"/>
          <p:cNvSpPr txBox="1"/>
          <p:nvPr/>
        </p:nvSpPr>
        <p:spPr>
          <a:xfrm>
            <a:off x="0" y="0"/>
            <a:ext cx="8534400" cy="708025"/>
          </a:xfrm>
          <a:prstGeom prst="rect">
            <a:avLst/>
          </a:prstGeom>
          <a:gradFill rotWithShape="1">
            <a:gsLst>
              <a:gs pos="0">
                <a:srgbClr val="F1FAA0"/>
              </a:gs>
              <a:gs pos="100000">
                <a:srgbClr val="FF9933"/>
              </a:gs>
            </a:gsLst>
            <a:lin ang="5400000" scaled="1"/>
            <a:tileRect/>
          </a:grad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latinLnBrk="1">
              <a:buNone/>
            </a:pPr>
            <a:r>
              <a:rPr lang="zh-CN" altLang="en-US" sz="4000" b="1" dirty="0">
                <a:latin typeface="华文新魏" pitchFamily="2" charset="-122"/>
                <a:ea typeface="华文新魏" pitchFamily="2" charset="-122"/>
              </a:rPr>
              <a:t>一、寻工业之源</a:t>
            </a:r>
            <a:r>
              <a:rPr lang="zh-CN" altLang="en-US" sz="4000" b="1" dirty="0">
                <a:solidFill>
                  <a:srgbClr val="000000"/>
                </a:solidFill>
                <a:latin typeface="华文新魏" pitchFamily="2" charset="-122"/>
                <a:ea typeface="华文新魏" pitchFamily="2" charset="-122"/>
              </a:rPr>
              <a:t>（原因大揭秘）</a:t>
            </a:r>
            <a:endParaRPr lang="zh-CN" altLang="en-US" sz="4000" b="1" dirty="0">
              <a:solidFill>
                <a:srgbClr val="000000"/>
              </a:solidFill>
              <a:latin typeface="华文新魏" pitchFamily="2" charset="-122"/>
              <a:ea typeface="华文新魏"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1556"/>
                                        </p:tgtEl>
                                        <p:attrNameLst>
                                          <p:attrName>style.visibility</p:attrName>
                                        </p:attrNameLst>
                                      </p:cBhvr>
                                      <p:to>
                                        <p:strVal val="visible"/>
                                      </p:to>
                                    </p:set>
                                    <p:animEffect transition="in" filter="blinds(horizontal)">
                                      <p:cBhvr>
                                        <p:cTn id="7" dur="500"/>
                                        <p:tgtEl>
                                          <p:spTgt spid="15155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6" grpId="0"/>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457200" y="381000"/>
            <a:ext cx="8077200" cy="2062163"/>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zh-CN" sz="3200" b="1" i="0" u="none" strike="noStrike" kern="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200" b="1" i="0" u="none" strike="noStrike" kern="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mn-cs"/>
              </a:rPr>
              <a:t>讨论：</a:t>
            </a:r>
            <a:r>
              <a:rPr kumimoji="0" lang="zh-CN" altLang="en-US" sz="3200" b="1"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rPr>
              <a:t>结合近代英国在第一次工业革命中取得</a:t>
            </a:r>
            <a:r>
              <a:rPr kumimoji="0" lang="zh-CN" altLang="en-US" sz="32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的成就以及</a:t>
            </a:r>
            <a:r>
              <a:rPr kumimoji="0" lang="zh-CN" altLang="en-US" sz="3200" b="1"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rPr>
              <a:t>今天我们国家取得的巨大成就，谈谈你有何感想？有何启发？</a:t>
            </a:r>
            <a:endParaRPr kumimoji="0" lang="zh-CN" altLang="en-US" sz="3200" b="1"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9155" name="TextBox 1"/>
          <p:cNvSpPr txBox="1"/>
          <p:nvPr/>
        </p:nvSpPr>
        <p:spPr>
          <a:xfrm>
            <a:off x="609600" y="304800"/>
            <a:ext cx="184150" cy="369888"/>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p>
        </p:txBody>
      </p:sp>
      <p:sp>
        <p:nvSpPr>
          <p:cNvPr id="49156" name="Text Box 6"/>
          <p:cNvSpPr txBox="1"/>
          <p:nvPr/>
        </p:nvSpPr>
        <p:spPr>
          <a:xfrm>
            <a:off x="152400" y="152400"/>
            <a:ext cx="8077200" cy="646113"/>
          </a:xfrm>
          <a:prstGeom prst="rect">
            <a:avLst/>
          </a:prstGeom>
          <a:gradFill rotWithShape="1">
            <a:gsLst>
              <a:gs pos="0">
                <a:schemeClr val="bg1">
                  <a:alpha val="84000"/>
                </a:schemeClr>
              </a:gs>
              <a:gs pos="100000">
                <a:srgbClr val="66FFFF">
                  <a:alpha val="81000"/>
                </a:srgbClr>
              </a:gs>
            </a:gsLst>
            <a:path path="shape">
              <a:fillToRect l="50000" t="50000" r="50000" b="50000"/>
            </a:path>
            <a:tileRect/>
          </a:grad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latinLnBrk="1" hangingPunct="1">
              <a:spcBef>
                <a:spcPct val="0"/>
              </a:spcBef>
              <a:buNone/>
            </a:pPr>
            <a:r>
              <a:rPr lang="zh-CN" altLang="en-US" sz="3600" b="1" dirty="0">
                <a:solidFill>
                  <a:srgbClr val="000000"/>
                </a:solidFill>
                <a:latin typeface="华文新魏" pitchFamily="2" charset="-122"/>
                <a:ea typeface="华文新魏" pitchFamily="2" charset="-122"/>
              </a:rPr>
              <a:t>四：谈工业之悟（启示与 警示）</a:t>
            </a:r>
            <a:endParaRPr lang="zh-CN" altLang="en-US" sz="3600" b="1" dirty="0">
              <a:solidFill>
                <a:srgbClr val="000000"/>
              </a:solidFill>
              <a:latin typeface="华文新魏" pitchFamily="2" charset="-122"/>
              <a:ea typeface="华文新魏" pitchFamily="2" charset="-122"/>
            </a:endParaRPr>
          </a:p>
        </p:txBody>
      </p:sp>
      <p:sp>
        <p:nvSpPr>
          <p:cNvPr id="6" name="TextBox 5"/>
          <p:cNvSpPr txBox="1"/>
          <p:nvPr/>
        </p:nvSpPr>
        <p:spPr>
          <a:xfrm>
            <a:off x="619125" y="3124200"/>
            <a:ext cx="8077200" cy="23383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en-US" altLang="zh-CN" b="1" dirty="0">
                <a:solidFill>
                  <a:srgbClr val="0000FF"/>
                </a:solidFill>
                <a:latin typeface="Times New Roman" panose="02020603050405020304" pitchFamily="18" charset="0"/>
                <a:cs typeface="Times New Roman" panose="02020603050405020304" pitchFamily="18" charset="0"/>
              </a:rPr>
              <a:t>1</a:t>
            </a:r>
            <a:r>
              <a:rPr lang="zh-CN" altLang="en-US" b="1" dirty="0">
                <a:solidFill>
                  <a:srgbClr val="0000FF"/>
                </a:solidFill>
                <a:latin typeface="Times New Roman" panose="02020603050405020304" pitchFamily="18" charset="0"/>
                <a:cs typeface="Times New Roman" panose="02020603050405020304" pitchFamily="18" charset="0"/>
              </a:rPr>
              <a:t>、科学技术是第一生产力；科技推动社会进步。</a:t>
            </a:r>
            <a:endParaRPr lang="zh-CN" altLang="en-US" b="1" dirty="0">
              <a:solidFill>
                <a:srgbClr val="0000FF"/>
              </a:solidFill>
              <a:latin typeface="Times New Roman" panose="02020603050405020304" pitchFamily="18" charset="0"/>
              <a:cs typeface="Times New Roman" panose="02020603050405020304" pitchFamily="18" charset="0"/>
            </a:endParaRPr>
          </a:p>
          <a:p>
            <a:pPr marL="0" lvl="0" indent="0" eaLnBrk="1" hangingPunct="1">
              <a:spcBef>
                <a:spcPct val="0"/>
              </a:spcBef>
              <a:buNone/>
            </a:pPr>
            <a:r>
              <a:rPr lang="en-US" altLang="zh-CN" b="1" dirty="0">
                <a:solidFill>
                  <a:srgbClr val="0000FF"/>
                </a:solidFill>
                <a:latin typeface="Times New Roman" panose="02020603050405020304" pitchFamily="18" charset="0"/>
                <a:cs typeface="Times New Roman" panose="02020603050405020304" pitchFamily="18" charset="0"/>
              </a:rPr>
              <a:t>2</a:t>
            </a:r>
            <a:r>
              <a:rPr lang="zh-CN" altLang="en-US" b="1" dirty="0">
                <a:solidFill>
                  <a:srgbClr val="0000FF"/>
                </a:solidFill>
                <a:latin typeface="Times New Roman" panose="02020603050405020304" pitchFamily="18" charset="0"/>
                <a:cs typeface="Times New Roman" panose="02020603050405020304" pitchFamily="18" charset="0"/>
              </a:rPr>
              <a:t>、科技是一柄双刃剑；发展经济的同时，注意保护环境；合理利用科技，趋利避害。</a:t>
            </a:r>
            <a:endParaRPr lang="zh-CN" altLang="en-US" b="1" dirty="0">
              <a:solidFill>
                <a:srgbClr val="0000FF"/>
              </a:solidFill>
              <a:latin typeface="Times New Roman" panose="02020603050405020304" pitchFamily="18" charset="0"/>
              <a:cs typeface="Times New Roman" panose="02020603050405020304" pitchFamily="18" charset="0"/>
            </a:endParaRPr>
          </a:p>
          <a:p>
            <a:pPr marL="0" lvl="0" indent="0" eaLnBrk="1" hangingPunct="1">
              <a:spcBef>
                <a:spcPct val="0"/>
              </a:spcBef>
              <a:buNone/>
            </a:pPr>
            <a:endParaRPr lang="zh-CN" altLang="en-US" sz="1800" b="1"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charRg st="1" end="54"/>
                                            </p:txEl>
                                          </p:spTgt>
                                        </p:tgtEl>
                                        <p:attrNameLst>
                                          <p:attrName>style.visibility</p:attrName>
                                        </p:attrNameLst>
                                      </p:cBhvr>
                                      <p:to>
                                        <p:strVal val="visible"/>
                                      </p:to>
                                    </p:set>
                                    <p:anim calcmode="lin" valueType="num">
                                      <p:cBhvr additive="base">
                                        <p:cTn id="7" dur="500" fill="hold"/>
                                        <p:tgtEl>
                                          <p:spTgt spid="3">
                                            <p:txEl>
                                              <p:charRg st="1" end="5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charRg st="1" end="5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charRg st="0" end="23"/>
                                            </p:txEl>
                                          </p:spTgt>
                                        </p:tgtEl>
                                        <p:attrNameLst>
                                          <p:attrName>style.visibility</p:attrName>
                                        </p:attrNameLst>
                                      </p:cBhvr>
                                      <p:to>
                                        <p:strVal val="visible"/>
                                      </p:to>
                                    </p:set>
                                    <p:anim calcmode="lin" valueType="num">
                                      <p:cBhvr additive="base">
                                        <p:cTn id="13" dur="500" fill="hold"/>
                                        <p:tgtEl>
                                          <p:spTgt spid="6">
                                            <p:txEl>
                                              <p:charRg st="0" end="2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charRg st="0" end="2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xEl>
                                              <p:charRg st="23" end="62"/>
                                            </p:txEl>
                                          </p:spTgt>
                                        </p:tgtEl>
                                        <p:attrNameLst>
                                          <p:attrName>style.visibility</p:attrName>
                                        </p:attrNameLst>
                                      </p:cBhvr>
                                      <p:to>
                                        <p:strVal val="visible"/>
                                      </p:to>
                                    </p:set>
                                    <p:anim calcmode="lin" valueType="num">
                                      <p:cBhvr additive="base">
                                        <p:cTn id="17" dur="500" fill="hold"/>
                                        <p:tgtEl>
                                          <p:spTgt spid="6">
                                            <p:txEl>
                                              <p:charRg st="23" end="6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charRg st="23" end="6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0178" name="矩形 1"/>
          <p:cNvSpPr/>
          <p:nvPr/>
        </p:nvSpPr>
        <p:spPr>
          <a:xfrm>
            <a:off x="457200" y="4191000"/>
            <a:ext cx="8077200" cy="230822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2400" b="1" dirty="0"/>
              <a:t>当第二次工业革命到来时，已然成为日不落帝国的英国却放慢了革新的脚步，面对第二次工业革命新发明、新技术，他们选择的是继续使用蒸汽时代的生产设备，而这样的选择，带来的便是国力的易位、霸主地位的丢失。曾经承载着英国无限荣耀的水晶宫，也在一场意外的大火中焚毁，似乎也在向世人宣告英国时代的结束。</a:t>
            </a:r>
            <a:endParaRPr lang="zh-CN" altLang="en-US" sz="2400" b="1" dirty="0"/>
          </a:p>
        </p:txBody>
      </p:sp>
      <p:pic>
        <p:nvPicPr>
          <p:cNvPr id="3" name="图片 39996"/>
          <p:cNvPicPr>
            <a:picLocks noChangeAspect="1"/>
          </p:cNvPicPr>
          <p:nvPr/>
        </p:nvPicPr>
        <p:blipFill>
          <a:blip r:embed="rId1"/>
          <a:stretch>
            <a:fillRect/>
          </a:stretch>
        </p:blipFill>
        <p:spPr>
          <a:xfrm>
            <a:off x="4419600" y="533400"/>
            <a:ext cx="4191000" cy="3651250"/>
          </a:xfrm>
          <a:prstGeom prst="rect">
            <a:avLst/>
          </a:prstGeom>
          <a:noFill/>
          <a:ln w="9525">
            <a:noFill/>
          </a:ln>
        </p:spPr>
      </p:pic>
      <p:pic>
        <p:nvPicPr>
          <p:cNvPr id="4" name="图片 5"/>
          <p:cNvPicPr>
            <a:picLocks noChangeAspect="1"/>
          </p:cNvPicPr>
          <p:nvPr/>
        </p:nvPicPr>
        <p:blipFill>
          <a:blip r:embed="rId2"/>
          <a:stretch>
            <a:fillRect/>
          </a:stretch>
        </p:blipFill>
        <p:spPr>
          <a:xfrm>
            <a:off x="228600" y="533400"/>
            <a:ext cx="4267200" cy="3657600"/>
          </a:xfrm>
          <a:prstGeom prst="rect">
            <a:avLst/>
          </a:prstGeom>
          <a:noFill/>
          <a:ln w="9525">
            <a:noFill/>
          </a:ln>
        </p:spPr>
      </p:pic>
      <p:sp>
        <p:nvSpPr>
          <p:cNvPr id="50181" name="TextBox 1"/>
          <p:cNvSpPr txBox="1"/>
          <p:nvPr/>
        </p:nvSpPr>
        <p:spPr>
          <a:xfrm>
            <a:off x="533400" y="3825875"/>
            <a:ext cx="4716463" cy="40005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2000" b="1" dirty="0">
                <a:solidFill>
                  <a:srgbClr val="FF0000"/>
                </a:solidFill>
              </a:rPr>
              <a:t>第一届世博会上的水晶宫</a:t>
            </a:r>
            <a:endParaRPr lang="zh-CN" altLang="en-US" sz="2000" b="1" dirty="0">
              <a:solidFill>
                <a:srgbClr val="FF0000"/>
              </a:solidFill>
            </a:endParaRPr>
          </a:p>
        </p:txBody>
      </p:sp>
      <p:sp>
        <p:nvSpPr>
          <p:cNvPr id="50182" name="TextBox 5"/>
          <p:cNvSpPr txBox="1"/>
          <p:nvPr/>
        </p:nvSpPr>
        <p:spPr>
          <a:xfrm>
            <a:off x="5410200" y="3733800"/>
            <a:ext cx="3222625" cy="40005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2000" b="1" dirty="0">
                <a:solidFill>
                  <a:srgbClr val="FF0000"/>
                </a:solidFill>
              </a:rPr>
              <a:t>被火焚烧后的水晶宫</a:t>
            </a:r>
            <a:endParaRPr lang="zh-CN" altLang="en-US" sz="2000" b="1" dirty="0">
              <a:solidFill>
                <a:srgbClr val="FF0000"/>
              </a:solidFill>
            </a:endParaRPr>
          </a:p>
        </p:txBody>
      </p:sp>
      <p:sp>
        <p:nvSpPr>
          <p:cNvPr id="50183" name="Text Box 5"/>
          <p:cNvSpPr txBox="1"/>
          <p:nvPr/>
        </p:nvSpPr>
        <p:spPr>
          <a:xfrm>
            <a:off x="228600" y="188913"/>
            <a:ext cx="8534400" cy="523875"/>
          </a:xfrm>
          <a:prstGeom prst="rect">
            <a:avLst/>
          </a:prstGeom>
          <a:solidFill>
            <a:srgbClr val="FFFF00"/>
          </a:solid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50000"/>
              </a:spcBef>
              <a:buNone/>
            </a:pPr>
            <a:r>
              <a:rPr lang="zh-CN" altLang="en-US" sz="2800" b="1" dirty="0">
                <a:solidFill>
                  <a:srgbClr val="FF0000"/>
                </a:solidFill>
                <a:ea typeface="楷体_GB2312" panose="02010609030101010101" pitchFamily="49" charset="-122"/>
              </a:rPr>
              <a:t>（我们的反思）</a:t>
            </a:r>
            <a:endParaRPr lang="zh-CN" altLang="en-US" sz="2800" b="1" dirty="0">
              <a:solidFill>
                <a:srgbClr val="FF0000"/>
              </a:solidFill>
              <a:ea typeface="楷体_GB2312" panose="0201060903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2000"/>
                                        <p:tgtEl>
                                          <p:spTgt spid="3"/>
                                        </p:tgtEl>
                                      </p:cBhvr>
                                    </p:animEffect>
                                  </p:childTnLst>
                                </p:cTn>
                              </p:par>
                            </p:childTnLst>
                          </p:cTn>
                        </p:par>
                        <p:par>
                          <p:cTn id="8" fill="hold">
                            <p:stCondLst>
                              <p:cond delay="2000"/>
                            </p:stCondLst>
                            <p:childTnLst>
                              <p:par>
                                <p:cTn id="9" presetID="31"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2000" fill="hold"/>
                                        <p:tgtEl>
                                          <p:spTgt spid="4"/>
                                        </p:tgtEl>
                                        <p:attrNameLst>
                                          <p:attrName>ppt_w</p:attrName>
                                        </p:attrNameLst>
                                      </p:cBhvr>
                                      <p:tavLst>
                                        <p:tav tm="0">
                                          <p:val>
                                            <p:fltVal val="0.000000"/>
                                          </p:val>
                                        </p:tav>
                                        <p:tav tm="100000">
                                          <p:val>
                                            <p:strVal val="#ppt_w"/>
                                          </p:val>
                                        </p:tav>
                                      </p:tavLst>
                                    </p:anim>
                                    <p:anim calcmode="lin" valueType="num">
                                      <p:cBhvr>
                                        <p:cTn id="12" dur="2000" fill="hold"/>
                                        <p:tgtEl>
                                          <p:spTgt spid="4"/>
                                        </p:tgtEl>
                                        <p:attrNameLst>
                                          <p:attrName>ppt_h</p:attrName>
                                        </p:attrNameLst>
                                      </p:cBhvr>
                                      <p:tavLst>
                                        <p:tav tm="0">
                                          <p:val>
                                            <p:fltVal val="0.000000"/>
                                          </p:val>
                                        </p:tav>
                                        <p:tav tm="100000">
                                          <p:val>
                                            <p:strVal val="#ppt_h"/>
                                          </p:val>
                                        </p:tav>
                                      </p:tavLst>
                                    </p:anim>
                                    <p:anim calcmode="lin" valueType="num">
                                      <p:cBhvr>
                                        <p:cTn id="13" dur="2000" fill="hold"/>
                                        <p:tgtEl>
                                          <p:spTgt spid="4"/>
                                        </p:tgtEl>
                                        <p:attrNameLst>
                                          <p:attrName>style.rotation</p:attrName>
                                        </p:attrNameLst>
                                      </p:cBhvr>
                                      <p:tavLst>
                                        <p:tav tm="0">
                                          <p:val>
                                            <p:fltVal val="90.000000"/>
                                          </p:val>
                                        </p:tav>
                                        <p:tav tm="100000">
                                          <p:val>
                                            <p:fltVal val="0.000000"/>
                                          </p:val>
                                        </p:tav>
                                      </p:tavLst>
                                    </p:anim>
                                    <p:animEffect transition="in" filter="fade">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0" name="Text Box 8"/>
          <p:cNvSpPr txBox="1"/>
          <p:nvPr/>
        </p:nvSpPr>
        <p:spPr>
          <a:xfrm>
            <a:off x="762000" y="4495800"/>
            <a:ext cx="2971800" cy="70802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0"/>
              </a:spcBef>
              <a:buNone/>
            </a:pPr>
            <a:r>
              <a:rPr lang="zh-CN" altLang="en-US" sz="4000" b="1" dirty="0">
                <a:latin typeface="Times New Roman" panose="02020603050405020304" pitchFamily="18" charset="0"/>
                <a:ea typeface="楷体" panose="02010609060101010101" pitchFamily="49" charset="-122"/>
              </a:rPr>
              <a:t>工业革命前</a:t>
            </a:r>
            <a:endParaRPr lang="zh-CN" altLang="en-US" sz="4000" b="1" dirty="0">
              <a:latin typeface="Times New Roman" panose="02020603050405020304" pitchFamily="18" charset="0"/>
              <a:ea typeface="楷体" panose="02010609060101010101" pitchFamily="49" charset="-122"/>
            </a:endParaRPr>
          </a:p>
        </p:txBody>
      </p:sp>
      <p:sp>
        <p:nvSpPr>
          <p:cNvPr id="22531" name="Text Box 9"/>
          <p:cNvSpPr txBox="1"/>
          <p:nvPr/>
        </p:nvSpPr>
        <p:spPr>
          <a:xfrm>
            <a:off x="5486400" y="4495800"/>
            <a:ext cx="3276600" cy="70802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0"/>
              </a:spcBef>
              <a:buNone/>
            </a:pPr>
            <a:r>
              <a:rPr lang="zh-CN" altLang="en-US" sz="4000" b="1" dirty="0">
                <a:latin typeface="Times New Roman" panose="02020603050405020304" pitchFamily="18" charset="0"/>
                <a:ea typeface="楷体" panose="02010609060101010101" pitchFamily="49" charset="-122"/>
              </a:rPr>
              <a:t>工业革命后</a:t>
            </a:r>
            <a:endParaRPr lang="zh-CN" altLang="en-US" sz="4000" b="1" dirty="0">
              <a:latin typeface="Times New Roman" panose="02020603050405020304" pitchFamily="18" charset="0"/>
              <a:ea typeface="楷体" panose="02010609060101010101" pitchFamily="49" charset="-122"/>
            </a:endParaRPr>
          </a:p>
        </p:txBody>
      </p:sp>
      <p:sp>
        <p:nvSpPr>
          <p:cNvPr id="115743" name="AutoShape 31"/>
          <p:cNvSpPr/>
          <p:nvPr/>
        </p:nvSpPr>
        <p:spPr>
          <a:xfrm>
            <a:off x="3733800" y="5334000"/>
            <a:ext cx="1219200" cy="609600"/>
          </a:xfrm>
          <a:prstGeom prst="rightArrow">
            <a:avLst>
              <a:gd name="adj1" fmla="val 50000"/>
              <a:gd name="adj2" fmla="val 39259"/>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0"/>
              </a:spcBef>
              <a:buNone/>
            </a:pPr>
            <a:endParaRPr lang="zh-CN" altLang="zh-CN" sz="1800" dirty="0"/>
          </a:p>
        </p:txBody>
      </p:sp>
      <p:pic>
        <p:nvPicPr>
          <p:cNvPr id="22533" name="Picture 24" descr="fzhgc"/>
          <p:cNvPicPr>
            <a:picLocks noChangeAspect="1"/>
          </p:cNvPicPr>
          <p:nvPr/>
        </p:nvPicPr>
        <p:blipFill>
          <a:blip r:embed="rId1"/>
          <a:stretch>
            <a:fillRect/>
          </a:stretch>
        </p:blipFill>
        <p:spPr>
          <a:xfrm>
            <a:off x="457200" y="1219200"/>
            <a:ext cx="3581400" cy="3271838"/>
          </a:xfrm>
          <a:prstGeom prst="rect">
            <a:avLst/>
          </a:prstGeom>
          <a:noFill/>
          <a:ln w="9525">
            <a:noFill/>
          </a:ln>
        </p:spPr>
      </p:pic>
      <p:graphicFrame>
        <p:nvGraphicFramePr>
          <p:cNvPr id="22534" name="Object 26"/>
          <p:cNvGraphicFramePr/>
          <p:nvPr/>
        </p:nvGraphicFramePr>
        <p:xfrm>
          <a:off x="4572000" y="1219200"/>
          <a:ext cx="4191000" cy="3292475"/>
        </p:xfrm>
        <a:graphic>
          <a:graphicData uri="http://schemas.openxmlformats.org/presentationml/2006/ole">
            <mc:AlternateContent xmlns:mc="http://schemas.openxmlformats.org/markup-compatibility/2006">
              <mc:Choice xmlns:v="urn:schemas-microsoft-com:vml" Requires="v">
                <p:oleObj spid="_x0000_s3076" name="" r:id="rId2" imgW="6670040" imgH="4331335" progId="PBrush">
                  <p:embed/>
                </p:oleObj>
              </mc:Choice>
              <mc:Fallback>
                <p:oleObj name="" r:id="rId2" imgW="6670040" imgH="4331335" progId="PBrush">
                  <p:embed/>
                  <p:pic>
                    <p:nvPicPr>
                      <p:cNvPr id="0" name="图片 3075"/>
                      <p:cNvPicPr/>
                      <p:nvPr/>
                    </p:nvPicPr>
                    <p:blipFill>
                      <a:blip r:embed="rId3"/>
                      <a:stretch>
                        <a:fillRect/>
                      </a:stretch>
                    </p:blipFill>
                    <p:spPr>
                      <a:xfrm>
                        <a:off x="4572000" y="1219200"/>
                        <a:ext cx="4191000" cy="3292475"/>
                      </a:xfrm>
                      <a:prstGeom prst="rect">
                        <a:avLst/>
                      </a:prstGeom>
                      <a:noFill/>
                      <a:ln w="38100">
                        <a:noFill/>
                        <a:miter/>
                      </a:ln>
                    </p:spPr>
                  </p:pic>
                </p:oleObj>
              </mc:Fallback>
            </mc:AlternateContent>
          </a:graphicData>
        </a:graphic>
      </p:graphicFrame>
      <p:sp>
        <p:nvSpPr>
          <p:cNvPr id="22535" name="Text Box 5"/>
          <p:cNvSpPr txBox="1"/>
          <p:nvPr/>
        </p:nvSpPr>
        <p:spPr>
          <a:xfrm>
            <a:off x="0" y="0"/>
            <a:ext cx="8229600" cy="646113"/>
          </a:xfrm>
          <a:prstGeom prst="rect">
            <a:avLst/>
          </a:prstGeom>
          <a:gradFill rotWithShape="1">
            <a:gsLst>
              <a:gs pos="0">
                <a:srgbClr val="F1FAA0"/>
              </a:gs>
              <a:gs pos="100000">
                <a:srgbClr val="FF9933"/>
              </a:gs>
            </a:gsLst>
            <a:lin ang="5400000" scaled="1"/>
            <a:tileRect/>
          </a:grad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latinLnBrk="1">
              <a:buNone/>
            </a:pPr>
            <a:r>
              <a:rPr lang="zh-CN" altLang="en-US" sz="3600" b="1" dirty="0">
                <a:latin typeface="华文新魏" pitchFamily="2" charset="-122"/>
                <a:ea typeface="华文新魏" pitchFamily="2" charset="-122"/>
              </a:rPr>
              <a:t>一、寻工业之源</a:t>
            </a:r>
            <a:r>
              <a:rPr lang="zh-CN" altLang="en-US" sz="3600" b="1" dirty="0">
                <a:solidFill>
                  <a:srgbClr val="000000"/>
                </a:solidFill>
                <a:latin typeface="华文新魏" pitchFamily="2" charset="-122"/>
                <a:ea typeface="华文新魏" pitchFamily="2" charset="-122"/>
              </a:rPr>
              <a:t>（原因大揭秘）</a:t>
            </a:r>
            <a:endParaRPr lang="zh-CN" altLang="en-US" sz="3600" b="1" dirty="0">
              <a:solidFill>
                <a:srgbClr val="000000"/>
              </a:solidFill>
              <a:latin typeface="华文新魏" pitchFamily="2" charset="-122"/>
              <a:ea typeface="华文新魏" pitchFamily="2" charset="-122"/>
            </a:endParaRPr>
          </a:p>
        </p:txBody>
      </p:sp>
      <p:sp>
        <p:nvSpPr>
          <p:cNvPr id="15" name="Text Box 23"/>
          <p:cNvSpPr txBox="1"/>
          <p:nvPr/>
        </p:nvSpPr>
        <p:spPr>
          <a:xfrm>
            <a:off x="838200" y="6088063"/>
            <a:ext cx="2667000" cy="769937"/>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0"/>
              </a:spcBef>
              <a:buNone/>
            </a:pPr>
            <a:r>
              <a:rPr lang="zh-CN" altLang="en-US" sz="4400" b="1" dirty="0">
                <a:ea typeface="黑体" panose="02010609060101010101" pitchFamily="49" charset="-122"/>
              </a:rPr>
              <a:t>手工</a:t>
            </a:r>
            <a:r>
              <a:rPr lang="zh-CN" altLang="en-US" sz="4400" b="1" dirty="0">
                <a:solidFill>
                  <a:srgbClr val="FF0000"/>
                </a:solidFill>
                <a:ea typeface="黑体" panose="02010609060101010101" pitchFamily="49" charset="-122"/>
              </a:rPr>
              <a:t>工场</a:t>
            </a:r>
            <a:endParaRPr lang="zh-CN" altLang="en-US" sz="4400" b="1" dirty="0">
              <a:ea typeface="黑体" panose="02010609060101010101" pitchFamily="49" charset="-122"/>
            </a:endParaRPr>
          </a:p>
        </p:txBody>
      </p:sp>
      <p:sp>
        <p:nvSpPr>
          <p:cNvPr id="16" name="Text Box 25"/>
          <p:cNvSpPr txBox="1"/>
          <p:nvPr/>
        </p:nvSpPr>
        <p:spPr>
          <a:xfrm>
            <a:off x="6248400" y="6088063"/>
            <a:ext cx="1927225" cy="76200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0"/>
              </a:spcBef>
              <a:buNone/>
            </a:pPr>
            <a:r>
              <a:rPr lang="zh-CN" altLang="en-US" sz="4400" b="1" dirty="0">
                <a:solidFill>
                  <a:srgbClr val="FF0000"/>
                </a:solidFill>
                <a:ea typeface="黑体" panose="02010609060101010101" pitchFamily="49" charset="-122"/>
              </a:rPr>
              <a:t>工  厂</a:t>
            </a:r>
            <a:r>
              <a:rPr lang="zh-CN" altLang="en-US" sz="4400" b="1" dirty="0">
                <a:ea typeface="黑体" panose="02010609060101010101" pitchFamily="49" charset="-122"/>
              </a:rPr>
              <a:t>  </a:t>
            </a:r>
            <a:endParaRPr lang="zh-CN" altLang="en-US" sz="4400" b="1" dirty="0">
              <a:ea typeface="黑体" panose="02010609060101010101" pitchFamily="49" charset="-122"/>
            </a:endParaRPr>
          </a:p>
        </p:txBody>
      </p:sp>
      <p:sp>
        <p:nvSpPr>
          <p:cNvPr id="17" name="AutoShape 10"/>
          <p:cNvSpPr>
            <a:spLocks noChangeArrowheads="1"/>
          </p:cNvSpPr>
          <p:nvPr/>
        </p:nvSpPr>
        <p:spPr bwMode="auto">
          <a:xfrm>
            <a:off x="685800" y="5181600"/>
            <a:ext cx="2514600" cy="990600"/>
          </a:xfrm>
          <a:prstGeom prst="doubleWave">
            <a:avLst>
              <a:gd name="adj1" fmla="val 12500"/>
              <a:gd name="adj2" fmla="val 0"/>
            </a:avLst>
          </a:prstGeom>
          <a:solidFill>
            <a:srgbClr val="006600"/>
          </a:solidFill>
          <a:ln w="9525" cmpd="sng">
            <a:solidFill>
              <a:schemeClr val="tx1"/>
            </a:solidFill>
            <a:miter lim="800000"/>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sz="4500" b="0" i="0" u="none" strike="noStrike" kern="1200" cap="none" spc="0" normalizeH="0" baseline="0" noProof="0" dirty="0">
                <a:ln>
                  <a:noFill/>
                </a:ln>
                <a:solidFill>
                  <a:schemeClr val="bg1"/>
                </a:solidFill>
                <a:effectLst>
                  <a:outerShdw blurRad="38100" dist="38100" dir="2700000" algn="tl">
                    <a:srgbClr val="000000"/>
                  </a:outerShdw>
                </a:effectLst>
                <a:uLnTx/>
                <a:uFillTx/>
                <a:latin typeface="Arial" panose="020B0604020202020204" pitchFamily="34" charset="0"/>
                <a:ea typeface="华文新魏" pitchFamily="2" charset="-122"/>
                <a:cs typeface="+mn-cs"/>
              </a:rPr>
              <a:t>手工生产</a:t>
            </a:r>
            <a:endParaRPr kumimoji="0" lang="zh-CN" sz="4500" b="0" i="0" u="none" strike="noStrike" kern="1200" cap="none" spc="0" normalizeH="0" baseline="0" noProof="0" dirty="0">
              <a:ln>
                <a:noFill/>
              </a:ln>
              <a:solidFill>
                <a:schemeClr val="bg1"/>
              </a:solidFill>
              <a:effectLst>
                <a:outerShdw blurRad="38100" dist="38100" dir="2700000" algn="tl">
                  <a:srgbClr val="000000"/>
                </a:outerShdw>
              </a:effectLst>
              <a:uLnTx/>
              <a:uFillTx/>
              <a:latin typeface="Arial" panose="020B0604020202020204" pitchFamily="34" charset="0"/>
              <a:ea typeface="华文新魏" pitchFamily="2" charset="-122"/>
              <a:cs typeface="+mn-cs"/>
            </a:endParaRPr>
          </a:p>
        </p:txBody>
      </p:sp>
      <p:sp>
        <p:nvSpPr>
          <p:cNvPr id="18" name="AutoShape 11"/>
          <p:cNvSpPr>
            <a:spLocks noChangeArrowheads="1"/>
          </p:cNvSpPr>
          <p:nvPr/>
        </p:nvSpPr>
        <p:spPr bwMode="auto">
          <a:xfrm>
            <a:off x="5334000" y="5181600"/>
            <a:ext cx="3048000" cy="990600"/>
          </a:xfrm>
          <a:prstGeom prst="doubleWave">
            <a:avLst>
              <a:gd name="adj1" fmla="val 6500"/>
              <a:gd name="adj2" fmla="val 0"/>
            </a:avLst>
          </a:prstGeom>
          <a:solidFill>
            <a:srgbClr val="663300"/>
          </a:solidFill>
          <a:ln w="9525" cmpd="sng">
            <a:solidFill>
              <a:schemeClr val="tx1"/>
            </a:solidFill>
            <a:miter lim="800000"/>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sz="4500" b="0" i="0" u="none" strike="noStrike" kern="1200" cap="none" spc="0" normalizeH="0" baseline="0" noProof="0" dirty="0">
                <a:ln>
                  <a:noFill/>
                </a:ln>
                <a:solidFill>
                  <a:schemeClr val="bg1"/>
                </a:solidFill>
                <a:effectLst>
                  <a:outerShdw blurRad="38100" dist="38100" dir="2700000" algn="tl">
                    <a:srgbClr val="000000"/>
                  </a:outerShdw>
                </a:effectLst>
                <a:uLnTx/>
                <a:uFillTx/>
                <a:latin typeface="Arial" panose="020B0604020202020204" pitchFamily="34" charset="0"/>
                <a:ea typeface="华文新魏" pitchFamily="2" charset="-122"/>
                <a:cs typeface="+mn-cs"/>
              </a:rPr>
              <a:t>机器</a:t>
            </a:r>
            <a:r>
              <a:rPr kumimoji="0" lang="zh-CN" altLang="zh-CN" sz="4500" b="0" i="0" u="none" strike="noStrike" kern="1200" cap="none" spc="0" normalizeH="0" baseline="0" noProof="0" dirty="0">
                <a:ln>
                  <a:noFill/>
                </a:ln>
                <a:solidFill>
                  <a:schemeClr val="bg1"/>
                </a:solidFill>
                <a:effectLst>
                  <a:outerShdw blurRad="38100" dist="38100" dir="2700000" algn="tl">
                    <a:srgbClr val="000000"/>
                  </a:outerShdw>
                </a:effectLst>
                <a:uLnTx/>
                <a:uFillTx/>
                <a:latin typeface="Arial" panose="020B0604020202020204" pitchFamily="34" charset="0"/>
                <a:ea typeface="华文新魏" pitchFamily="2" charset="-122"/>
                <a:cs typeface="+mn-cs"/>
              </a:rPr>
              <a:t>大</a:t>
            </a:r>
            <a:r>
              <a:rPr kumimoji="0" lang="zh-CN" sz="4500" b="0" i="0" u="none" strike="noStrike" kern="1200" cap="none" spc="0" normalizeH="0" baseline="0" noProof="0" dirty="0">
                <a:ln>
                  <a:noFill/>
                </a:ln>
                <a:solidFill>
                  <a:schemeClr val="bg1"/>
                </a:solidFill>
                <a:effectLst>
                  <a:outerShdw blurRad="38100" dist="38100" dir="2700000" algn="tl">
                    <a:srgbClr val="000000"/>
                  </a:outerShdw>
                </a:effectLst>
                <a:uLnTx/>
                <a:uFillTx/>
                <a:latin typeface="Arial" panose="020B0604020202020204" pitchFamily="34" charset="0"/>
                <a:ea typeface="华文新魏" pitchFamily="2" charset="-122"/>
                <a:cs typeface="+mn-cs"/>
              </a:rPr>
              <a:t>生产</a:t>
            </a:r>
            <a:endParaRPr kumimoji="0" lang="zh-CN" sz="4500" b="0" i="0" u="none" strike="noStrike" kern="1200" cap="none" spc="0" normalizeH="0" baseline="0" noProof="0" dirty="0">
              <a:ln>
                <a:noFill/>
              </a:ln>
              <a:solidFill>
                <a:schemeClr val="bg1"/>
              </a:solidFill>
              <a:effectLst>
                <a:outerShdw blurRad="38100" dist="38100" dir="2700000" algn="tl">
                  <a:srgbClr val="000000"/>
                </a:outerShdw>
              </a:effectLst>
              <a:uLnTx/>
              <a:uFillTx/>
              <a:latin typeface="Arial" panose="020B0604020202020204" pitchFamily="34" charset="0"/>
              <a:ea typeface="华文新魏" pitchFamily="2" charset="-122"/>
              <a:cs typeface="+mn-cs"/>
            </a:endParaRPr>
          </a:p>
        </p:txBody>
      </p:sp>
      <p:sp>
        <p:nvSpPr>
          <p:cNvPr id="12" name="AutoShape 11"/>
          <p:cNvSpPr>
            <a:spLocks noChangeArrowheads="1"/>
          </p:cNvSpPr>
          <p:nvPr/>
        </p:nvSpPr>
        <p:spPr bwMode="auto">
          <a:xfrm>
            <a:off x="3019425" y="1295400"/>
            <a:ext cx="6145213" cy="2819400"/>
          </a:xfrm>
          <a:prstGeom prst="cloudCallout">
            <a:avLst>
              <a:gd name="adj1" fmla="val -44546"/>
              <a:gd name="adj2" fmla="val 62667"/>
            </a:avLst>
          </a:prstGeom>
          <a:solidFill>
            <a:schemeClr val="bg1"/>
          </a:solidFill>
          <a:ln w="9525">
            <a:solidFill>
              <a:schemeClr val="tx1"/>
            </a:solidFill>
            <a:round/>
          </a:ln>
        </p:spPr>
        <p:txBody>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Tx/>
              <a:buSzTx/>
              <a:buFontTx/>
              <a:buNone/>
              <a:defRPr/>
            </a:pPr>
            <a:r>
              <a:rPr kumimoji="0" lang="zh-CN" altLang="en-US" sz="36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rPr>
              <a:t>工业革命为什么率先从</a:t>
            </a:r>
            <a:r>
              <a:rPr kumimoji="0" lang="zh-CN" altLang="en-US" sz="3600" b="1" i="0" u="none" strike="noStrike" kern="1200" cap="none" spc="0" normalizeH="0" baseline="0" noProof="0" smtClean="0">
                <a:ln>
                  <a:noFill/>
                </a:ln>
                <a:solidFill>
                  <a:srgbClr val="FF0000"/>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rPr>
              <a:t>英国</a:t>
            </a:r>
            <a:r>
              <a:rPr kumimoji="0" lang="zh-CN" altLang="en-US" sz="36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rPr>
              <a:t>开始？</a:t>
            </a:r>
            <a:endParaRPr kumimoji="0" lang="zh-CN" altLang="en-US" sz="36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slide(from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slide(from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1000" fill="hold"/>
                                        <p:tgtEl>
                                          <p:spTgt spid="17"/>
                                        </p:tgtEl>
                                        <p:attrNameLst>
                                          <p:attrName>ppt_x</p:attrName>
                                        </p:attrNameLst>
                                      </p:cBhvr>
                                      <p:tavLst>
                                        <p:tav tm="0">
                                          <p:val>
                                            <p:strVal val="#ppt_x-.2"/>
                                          </p:val>
                                        </p:tav>
                                        <p:tav tm="100000">
                                          <p:val>
                                            <p:strVal val="#ppt_x"/>
                                          </p:val>
                                        </p:tav>
                                      </p:tavLst>
                                    </p:anim>
                                    <p:anim calcmode="lin" valueType="num">
                                      <p:cBhvr>
                                        <p:cTn id="18"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15743"/>
                                        </p:tgtEl>
                                        <p:attrNameLst>
                                          <p:attrName>style.visibility</p:attrName>
                                        </p:attrNameLst>
                                      </p:cBhvr>
                                      <p:to>
                                        <p:strVal val="visible"/>
                                      </p:to>
                                    </p:set>
                                    <p:animEffect transition="in" filter="blinds(horizontal)">
                                      <p:cBhvr>
                                        <p:cTn id="24" dur="500"/>
                                        <p:tgtEl>
                                          <p:spTgt spid="115743"/>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linds(horizont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43" grpId="0" animBg="1"/>
      <p:bldP spid="15" grpId="0"/>
      <p:bldP spid="16" grpId="0"/>
      <p:bldP spid="17" grpId="0" animBg="1"/>
      <p:bldP spid="18"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4" name="矩形 12"/>
          <p:cNvSpPr/>
          <p:nvPr/>
        </p:nvSpPr>
        <p:spPr>
          <a:xfrm>
            <a:off x="914400" y="1066800"/>
            <a:ext cx="7178675" cy="771525"/>
          </a:xfrm>
          <a:prstGeom prst="rect">
            <a:avLst/>
          </a:prstGeom>
          <a:gradFill rotWithShape="1">
            <a:gsLst>
              <a:gs pos="0">
                <a:srgbClr val="9ED3D7"/>
              </a:gs>
              <a:gs pos="50000">
                <a:srgbClr val="FFFFFF"/>
              </a:gs>
              <a:gs pos="100000">
                <a:srgbClr val="9ED3D7"/>
              </a:gs>
            </a:gsLst>
            <a:lin ang="5400000" scaled="1"/>
            <a:tileRect/>
          </a:gradFill>
          <a:ln w="9525" cap="flat" cmpd="sng">
            <a:solidFill>
              <a:schemeClr val="accent1"/>
            </a:solidFill>
            <a:prstDash val="solid"/>
            <a:miter/>
            <a:headEnd type="none" w="med" len="med"/>
            <a:tailEnd type="none" w="med" len="med"/>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0"/>
              </a:spcBef>
              <a:buNone/>
            </a:pPr>
            <a:r>
              <a:rPr lang="zh-CN" altLang="en-US" sz="4400" dirty="0">
                <a:solidFill>
                  <a:srgbClr val="303090"/>
                </a:solidFill>
                <a:latin typeface="黑体" panose="02010609060101010101" pitchFamily="49" charset="-122"/>
                <a:ea typeface="黑体" panose="02010609060101010101" pitchFamily="49" charset="-122"/>
              </a:rPr>
              <a:t> </a:t>
            </a:r>
            <a:r>
              <a:rPr lang="zh-CN" altLang="en-US" sz="4400" dirty="0">
                <a:solidFill>
                  <a:srgbClr val="0000FF"/>
                </a:solidFill>
                <a:latin typeface="黑体" panose="02010609060101010101" pitchFamily="49" charset="-122"/>
                <a:ea typeface="黑体" panose="02010609060101010101" pitchFamily="49" charset="-122"/>
              </a:rPr>
              <a:t>英国工业革命的前提和条件</a:t>
            </a:r>
            <a:endParaRPr lang="zh-CN" altLang="en-US" sz="4400" dirty="0">
              <a:solidFill>
                <a:srgbClr val="0000FF"/>
              </a:solidFill>
              <a:latin typeface="黑体" panose="02010609060101010101" pitchFamily="49" charset="-122"/>
              <a:ea typeface="黑体" panose="02010609060101010101" pitchFamily="49" charset="-122"/>
            </a:endParaRPr>
          </a:p>
        </p:txBody>
      </p:sp>
      <p:sp>
        <p:nvSpPr>
          <p:cNvPr id="6" name="Rectangle 14"/>
          <p:cNvSpPr/>
          <p:nvPr/>
        </p:nvSpPr>
        <p:spPr>
          <a:xfrm>
            <a:off x="0" y="1905000"/>
            <a:ext cx="9144000" cy="3140075"/>
          </a:xfrm>
          <a:prstGeom prst="rect">
            <a:avLst/>
          </a:prstGeom>
          <a:gradFill rotWithShape="1">
            <a:gsLst>
              <a:gs pos="0">
                <a:schemeClr val="bg1"/>
              </a:gs>
              <a:gs pos="100000">
                <a:srgbClr val="FFFF00"/>
              </a:gs>
            </a:gsLst>
            <a:path path="shape">
              <a:fillToRect l="50000" t="50000" r="50000" b="50000"/>
            </a:path>
            <a:tileRect/>
          </a:grad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0"/>
              </a:spcBef>
              <a:buNone/>
            </a:pPr>
            <a:r>
              <a:rPr lang="zh-CN" altLang="en-US" sz="3600" dirty="0">
                <a:latin typeface="楷体" panose="02010609060101010101" pitchFamily="49" charset="-122"/>
                <a:ea typeface="楷体" panose="02010609060101010101" pitchFamily="49" charset="-122"/>
              </a:rPr>
              <a:t>    </a:t>
            </a:r>
            <a:r>
              <a:rPr lang="zh-CN" altLang="en-US" sz="3600" b="1" dirty="0">
                <a:latin typeface="楷体" panose="02010609060101010101" pitchFamily="49" charset="-122"/>
                <a:ea typeface="楷体" panose="02010609060101010101" pitchFamily="49" charset="-122"/>
              </a:rPr>
              <a:t>材料一：</a:t>
            </a:r>
            <a:r>
              <a:rPr lang="zh-CN" altLang="en-US" sz="4000" b="1" dirty="0">
                <a:latin typeface="宋体" panose="02010600030101010101" pitchFamily="2" charset="-122"/>
              </a:rPr>
              <a:t>著名学者钱乘旦先生认为：“光荣革命”后英国建立了一个合适的</a:t>
            </a:r>
            <a:r>
              <a:rPr lang="zh-CN" altLang="en-US" sz="4000" b="1" dirty="0">
                <a:solidFill>
                  <a:srgbClr val="C00000"/>
                </a:solidFill>
                <a:latin typeface="宋体" panose="02010600030101010101" pitchFamily="2" charset="-122"/>
              </a:rPr>
              <a:t>政治制度</a:t>
            </a:r>
            <a:r>
              <a:rPr lang="zh-CN" altLang="en-US" sz="4000" b="1" dirty="0">
                <a:latin typeface="宋体" panose="02010600030101010101" pitchFamily="2" charset="-122"/>
              </a:rPr>
              <a:t>，这个制度保证社会有宽松、和平的环境，让人们最大限度地发挥创造能力。”</a:t>
            </a:r>
            <a:endParaRPr lang="zh-CN" altLang="en-US" sz="4000" b="1" dirty="0">
              <a:latin typeface="宋体" panose="02010600030101010101" pitchFamily="2" charset="-122"/>
            </a:endParaRPr>
          </a:p>
        </p:txBody>
      </p:sp>
      <p:sp>
        <p:nvSpPr>
          <p:cNvPr id="11" name="TextBox 1"/>
          <p:cNvSpPr txBox="1"/>
          <p:nvPr/>
        </p:nvSpPr>
        <p:spPr>
          <a:xfrm>
            <a:off x="0" y="5410200"/>
            <a:ext cx="3581400" cy="708025"/>
          </a:xfrm>
          <a:prstGeom prst="rect">
            <a:avLst/>
          </a:prstGeom>
          <a:gradFill rotWithShape="1">
            <a:gsLst>
              <a:gs pos="0">
                <a:srgbClr val="A6BBFF">
                  <a:alpha val="100000"/>
                </a:srgbClr>
              </a:gs>
              <a:gs pos="50000">
                <a:srgbClr val="C8D3FF">
                  <a:alpha val="100000"/>
                </a:srgbClr>
              </a:gs>
              <a:gs pos="100000">
                <a:srgbClr val="E3E9FF">
                  <a:alpha val="100000"/>
                </a:srgbClr>
              </a:gs>
            </a:gsLst>
            <a:lin ang="16200000" scaled="1"/>
            <a:tileRect/>
          </a:grad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0"/>
              </a:spcBef>
              <a:buNone/>
            </a:pPr>
            <a:r>
              <a:rPr lang="en-US" altLang="zh-CN" sz="4000" b="1" dirty="0">
                <a:solidFill>
                  <a:srgbClr val="FF0000"/>
                </a:solidFill>
                <a:latin typeface="楷体" panose="02010609060101010101" pitchFamily="49" charset="-122"/>
                <a:ea typeface="楷体" panose="02010609060101010101" pitchFamily="49" charset="-122"/>
              </a:rPr>
              <a:t>1</a:t>
            </a:r>
            <a:r>
              <a:rPr lang="zh-CN" altLang="en-US" sz="4000" b="1" dirty="0">
                <a:solidFill>
                  <a:srgbClr val="FF0000"/>
                </a:solidFill>
                <a:latin typeface="楷体" panose="02010609060101010101" pitchFamily="49" charset="-122"/>
                <a:ea typeface="楷体" panose="02010609060101010101" pitchFamily="49" charset="-122"/>
              </a:rPr>
              <a:t>、政治前提：</a:t>
            </a:r>
            <a:endParaRPr lang="zh-CN" altLang="en-US" sz="4000" b="1" dirty="0">
              <a:solidFill>
                <a:srgbClr val="FF0000"/>
              </a:solidFill>
              <a:latin typeface="楷体" panose="02010609060101010101" pitchFamily="49" charset="-122"/>
              <a:ea typeface="楷体" panose="02010609060101010101" pitchFamily="49" charset="-122"/>
            </a:endParaRPr>
          </a:p>
        </p:txBody>
      </p:sp>
      <p:sp>
        <p:nvSpPr>
          <p:cNvPr id="10" name="TextBox 9"/>
          <p:cNvSpPr txBox="1"/>
          <p:nvPr/>
        </p:nvSpPr>
        <p:spPr>
          <a:xfrm>
            <a:off x="3581400" y="5410200"/>
            <a:ext cx="6324600" cy="7016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0"/>
              </a:spcBef>
              <a:buNone/>
            </a:pPr>
            <a:r>
              <a:rPr lang="zh-CN" altLang="en-US" sz="4000" dirty="0">
                <a:solidFill>
                  <a:srgbClr val="FF0000"/>
                </a:solidFill>
                <a:latin typeface="黑体" panose="02010609060101010101" pitchFamily="49" charset="-122"/>
                <a:ea typeface="黑体" panose="02010609060101010101" pitchFamily="49" charset="-122"/>
              </a:rPr>
              <a:t>资产阶级统治在英国确立</a:t>
            </a:r>
            <a:endParaRPr lang="zh-CN" altLang="en-US" sz="4000" dirty="0">
              <a:solidFill>
                <a:srgbClr val="FF0000"/>
              </a:solidFill>
              <a:latin typeface="黑体" panose="02010609060101010101" pitchFamily="49" charset="-122"/>
              <a:ea typeface="黑体" panose="02010609060101010101" pitchFamily="49" charset="-122"/>
            </a:endParaRPr>
          </a:p>
        </p:txBody>
      </p:sp>
      <p:sp>
        <p:nvSpPr>
          <p:cNvPr id="23558" name="Text Box 5"/>
          <p:cNvSpPr txBox="1"/>
          <p:nvPr/>
        </p:nvSpPr>
        <p:spPr>
          <a:xfrm>
            <a:off x="0" y="0"/>
            <a:ext cx="9067800" cy="708025"/>
          </a:xfrm>
          <a:prstGeom prst="rect">
            <a:avLst/>
          </a:prstGeom>
          <a:gradFill rotWithShape="1">
            <a:gsLst>
              <a:gs pos="0">
                <a:srgbClr val="F1FAA0"/>
              </a:gs>
              <a:gs pos="100000">
                <a:srgbClr val="FF9933"/>
              </a:gs>
            </a:gsLst>
            <a:lin ang="5400000" scaled="1"/>
            <a:tileRect/>
          </a:grad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50000"/>
              </a:spcBef>
              <a:buNone/>
            </a:pPr>
            <a:r>
              <a:rPr lang="zh-CN" altLang="en-US" sz="4000" b="1" dirty="0">
                <a:solidFill>
                  <a:srgbClr val="000000"/>
                </a:solidFill>
                <a:latin typeface="华文新魏" pitchFamily="2" charset="-122"/>
                <a:ea typeface="华文新魏" pitchFamily="2" charset="-122"/>
              </a:rPr>
              <a:t>一、寻工业之源（原因大揭秘）</a:t>
            </a:r>
            <a:endParaRPr lang="en-US" altLang="zh-CN" sz="4000" b="1" dirty="0">
              <a:ea typeface="黑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4578" name="Picture 3" descr="c32">
            <a:hlinkClick r:id="rId1"/>
          </p:cNvPr>
          <p:cNvPicPr>
            <a:picLocks noChangeAspect="1"/>
          </p:cNvPicPr>
          <p:nvPr/>
        </p:nvPicPr>
        <p:blipFill>
          <a:blip r:embed="rId2"/>
          <a:stretch>
            <a:fillRect/>
          </a:stretch>
        </p:blipFill>
        <p:spPr>
          <a:xfrm>
            <a:off x="4724400" y="1295400"/>
            <a:ext cx="1905000" cy="1981200"/>
          </a:xfrm>
          <a:prstGeom prst="rect">
            <a:avLst/>
          </a:prstGeom>
          <a:noFill/>
          <a:ln w="9525" cap="flat" cmpd="sng">
            <a:solidFill>
              <a:schemeClr val="bg1"/>
            </a:solidFill>
            <a:prstDash val="solid"/>
            <a:miter/>
            <a:headEnd type="none" w="med" len="med"/>
            <a:tailEnd type="none" w="med" len="med"/>
          </a:ln>
        </p:spPr>
      </p:pic>
      <p:sp>
        <p:nvSpPr>
          <p:cNvPr id="24579" name="Rectangle 11"/>
          <p:cNvSpPr/>
          <p:nvPr/>
        </p:nvSpPr>
        <p:spPr>
          <a:xfrm>
            <a:off x="0" y="3505200"/>
            <a:ext cx="3276600" cy="5842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b="1" dirty="0">
                <a:ea typeface="楷体" panose="02010609060101010101" pitchFamily="49" charset="-122"/>
              </a:rPr>
              <a:t>海外殖民活动</a:t>
            </a:r>
            <a:endParaRPr lang="zh-CN" altLang="en-US" b="1" dirty="0">
              <a:ea typeface="楷体" panose="02010609060101010101" pitchFamily="49" charset="-122"/>
            </a:endParaRPr>
          </a:p>
        </p:txBody>
      </p:sp>
      <p:sp>
        <p:nvSpPr>
          <p:cNvPr id="24580" name="TextBox 2"/>
          <p:cNvSpPr txBox="1"/>
          <p:nvPr/>
        </p:nvSpPr>
        <p:spPr>
          <a:xfrm>
            <a:off x="6858000" y="3581400"/>
            <a:ext cx="2133600" cy="64135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3600" b="1" dirty="0">
                <a:ea typeface="楷体" panose="02010609060101010101" pitchFamily="49" charset="-122"/>
              </a:rPr>
              <a:t>  </a:t>
            </a:r>
            <a:endParaRPr lang="zh-CN" altLang="en-US" sz="3600" b="1" dirty="0">
              <a:ea typeface="楷体" panose="02010609060101010101" pitchFamily="49" charset="-122"/>
            </a:endParaRPr>
          </a:p>
        </p:txBody>
      </p:sp>
      <p:pic>
        <p:nvPicPr>
          <p:cNvPr id="24581" name="Picture 4" descr="c34">
            <a:hlinkClick r:id="rId1"/>
          </p:cNvPr>
          <p:cNvPicPr>
            <a:picLocks noChangeAspect="1"/>
          </p:cNvPicPr>
          <p:nvPr/>
        </p:nvPicPr>
        <p:blipFill>
          <a:blip r:embed="rId3"/>
          <a:stretch>
            <a:fillRect/>
          </a:stretch>
        </p:blipFill>
        <p:spPr>
          <a:xfrm>
            <a:off x="6629400" y="1295400"/>
            <a:ext cx="2133600" cy="1981200"/>
          </a:xfrm>
          <a:prstGeom prst="rect">
            <a:avLst/>
          </a:prstGeom>
          <a:noFill/>
          <a:ln w="9525">
            <a:noFill/>
          </a:ln>
        </p:spPr>
      </p:pic>
      <p:sp>
        <p:nvSpPr>
          <p:cNvPr id="24582" name="TextBox 4"/>
          <p:cNvSpPr txBox="1"/>
          <p:nvPr/>
        </p:nvSpPr>
        <p:spPr>
          <a:xfrm>
            <a:off x="5257800" y="3429000"/>
            <a:ext cx="3581400" cy="70802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4000" b="1" dirty="0">
                <a:ea typeface="楷体" panose="02010609060101010101" pitchFamily="49" charset="-122"/>
              </a:rPr>
              <a:t>  </a:t>
            </a:r>
            <a:r>
              <a:rPr lang="zh-CN" altLang="en-US" sz="3600" b="1" dirty="0">
                <a:ea typeface="楷体" panose="02010609060101010101" pitchFamily="49" charset="-122"/>
              </a:rPr>
              <a:t>圈地运动</a:t>
            </a:r>
            <a:endParaRPr lang="zh-CN" altLang="en-US" sz="3600" b="1" dirty="0">
              <a:ea typeface="楷体" panose="02010609060101010101" pitchFamily="49" charset="-122"/>
            </a:endParaRPr>
          </a:p>
        </p:txBody>
      </p:sp>
      <p:pic>
        <p:nvPicPr>
          <p:cNvPr id="24583" name="Picture 4" descr="大英帝国"/>
          <p:cNvPicPr>
            <a:picLocks noChangeAspect="1"/>
          </p:cNvPicPr>
          <p:nvPr/>
        </p:nvPicPr>
        <p:blipFill>
          <a:blip r:embed="rId4">
            <a:lum bright="-17999" contrast="30000"/>
          </a:blip>
          <a:stretch>
            <a:fillRect/>
          </a:stretch>
        </p:blipFill>
        <p:spPr>
          <a:xfrm>
            <a:off x="4648200" y="4191000"/>
            <a:ext cx="3962400" cy="1524000"/>
          </a:xfrm>
          <a:prstGeom prst="rect">
            <a:avLst/>
          </a:prstGeom>
          <a:noFill/>
          <a:ln w="9525" cap="flat" cmpd="sng">
            <a:solidFill>
              <a:srgbClr val="000000"/>
            </a:solidFill>
            <a:prstDash val="solid"/>
            <a:miter/>
            <a:headEnd type="none" w="med" len="med"/>
            <a:tailEnd type="none" w="med" len="med"/>
          </a:ln>
        </p:spPr>
      </p:pic>
      <p:sp>
        <p:nvSpPr>
          <p:cNvPr id="2" name="Text Box 12"/>
          <p:cNvSpPr txBox="1"/>
          <p:nvPr/>
        </p:nvSpPr>
        <p:spPr>
          <a:xfrm>
            <a:off x="4724400" y="1295400"/>
            <a:ext cx="4038600" cy="2124075"/>
          </a:xfrm>
          <a:prstGeom prst="rect">
            <a:avLst/>
          </a:prstGeom>
          <a:solidFill>
            <a:srgbClr val="FFFF00"/>
          </a:solidFill>
          <a:ln w="9525" cap="flat" cmpd="sng">
            <a:solidFill>
              <a:srgbClr val="0066FF"/>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en-US" altLang="zh-CN" sz="4400" b="1" dirty="0">
              <a:solidFill>
                <a:srgbClr val="FF0000"/>
              </a:solidFill>
            </a:endParaRPr>
          </a:p>
          <a:p>
            <a:pPr marL="0" lvl="0" indent="0" eaLnBrk="1" hangingPunct="1">
              <a:spcBef>
                <a:spcPct val="0"/>
              </a:spcBef>
              <a:buNone/>
            </a:pPr>
            <a:r>
              <a:rPr lang="zh-CN" altLang="en-US" sz="4400" b="1" dirty="0">
                <a:solidFill>
                  <a:srgbClr val="FF0000"/>
                </a:solidFill>
              </a:rPr>
              <a:t>充足的劳动力</a:t>
            </a:r>
            <a:endParaRPr lang="en-US" altLang="zh-CN" sz="4400" b="1" dirty="0">
              <a:solidFill>
                <a:srgbClr val="FF0000"/>
              </a:solidFill>
            </a:endParaRPr>
          </a:p>
          <a:p>
            <a:pPr marL="0" lvl="0" indent="0" eaLnBrk="1" hangingPunct="1">
              <a:spcBef>
                <a:spcPct val="0"/>
              </a:spcBef>
              <a:buNone/>
            </a:pPr>
            <a:endParaRPr lang="zh-CN" altLang="en-US" sz="4400" b="1" dirty="0">
              <a:solidFill>
                <a:srgbClr val="FF0000"/>
              </a:solidFill>
            </a:endParaRPr>
          </a:p>
        </p:txBody>
      </p:sp>
      <p:sp>
        <p:nvSpPr>
          <p:cNvPr id="24585" name="Rectangle 20"/>
          <p:cNvSpPr/>
          <p:nvPr/>
        </p:nvSpPr>
        <p:spPr>
          <a:xfrm>
            <a:off x="4876800" y="5765800"/>
            <a:ext cx="3476625" cy="109220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lnSpc>
                <a:spcPts val="3900"/>
              </a:lnSpc>
              <a:spcBef>
                <a:spcPct val="0"/>
              </a:spcBef>
              <a:buNone/>
            </a:pPr>
            <a:r>
              <a:rPr lang="en-US" altLang="zh-CN" sz="3600" b="1" dirty="0">
                <a:ea typeface="楷体" panose="02010609060101010101" pitchFamily="49" charset="-122"/>
              </a:rPr>
              <a:t>18</a:t>
            </a:r>
            <a:r>
              <a:rPr lang="zh-CN" altLang="en-US" sz="3600" b="1" dirty="0">
                <a:ea typeface="楷体" panose="02010609060101010101" pitchFamily="49" charset="-122"/>
              </a:rPr>
              <a:t>世纪英国成为</a:t>
            </a:r>
            <a:endParaRPr lang="en-US" altLang="zh-CN" sz="3600" b="1" dirty="0">
              <a:ea typeface="楷体" panose="02010609060101010101" pitchFamily="49" charset="-122"/>
            </a:endParaRPr>
          </a:p>
          <a:p>
            <a:pPr marL="0" lvl="0" indent="0" eaLnBrk="1" hangingPunct="1">
              <a:lnSpc>
                <a:spcPts val="3900"/>
              </a:lnSpc>
              <a:spcBef>
                <a:spcPct val="0"/>
              </a:spcBef>
              <a:buNone/>
            </a:pPr>
            <a:r>
              <a:rPr lang="zh-CN" altLang="en-US" sz="3600" b="1" dirty="0">
                <a:ea typeface="楷体" panose="02010609060101010101" pitchFamily="49" charset="-122"/>
              </a:rPr>
              <a:t>最大的殖民国家</a:t>
            </a:r>
            <a:endParaRPr lang="zh-CN" altLang="en-US" sz="3600" b="1" dirty="0">
              <a:ea typeface="楷体" panose="02010609060101010101" pitchFamily="49" charset="-122"/>
            </a:endParaRPr>
          </a:p>
        </p:txBody>
      </p:sp>
      <p:sp>
        <p:nvSpPr>
          <p:cNvPr id="11" name="Text Box 15"/>
          <p:cNvSpPr txBox="1"/>
          <p:nvPr/>
        </p:nvSpPr>
        <p:spPr>
          <a:xfrm>
            <a:off x="4572000" y="4191000"/>
            <a:ext cx="4114800" cy="1574800"/>
          </a:xfrm>
          <a:prstGeom prst="rect">
            <a:avLst/>
          </a:prstGeom>
          <a:solidFill>
            <a:srgbClr val="FFFF00"/>
          </a:solidFill>
          <a:ln w="9525" cap="flat" cmpd="sng">
            <a:solidFill>
              <a:srgbClr val="0066FF"/>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buSzPct val="85000"/>
              <a:buNone/>
            </a:pPr>
            <a:r>
              <a:rPr lang="zh-CN" altLang="en-US" sz="4400" b="1" dirty="0">
                <a:solidFill>
                  <a:srgbClr val="FF0000"/>
                </a:solidFill>
              </a:rPr>
              <a:t>   广阔的海外</a:t>
            </a:r>
            <a:endParaRPr lang="en-US" altLang="zh-CN" sz="4400" b="1" dirty="0">
              <a:solidFill>
                <a:srgbClr val="FF0000"/>
              </a:solidFill>
            </a:endParaRPr>
          </a:p>
          <a:p>
            <a:pPr marL="0" lvl="0" indent="0" eaLnBrk="1" hangingPunct="1">
              <a:buSzPct val="85000"/>
              <a:buNone/>
            </a:pPr>
            <a:r>
              <a:rPr lang="en-US" altLang="zh-CN" sz="4400" b="1" dirty="0">
                <a:solidFill>
                  <a:srgbClr val="FF0000"/>
                </a:solidFill>
              </a:rPr>
              <a:t>      </a:t>
            </a:r>
            <a:r>
              <a:rPr lang="zh-CN" altLang="en-US" sz="4400" b="1" dirty="0">
                <a:solidFill>
                  <a:srgbClr val="FF0000"/>
                </a:solidFill>
              </a:rPr>
              <a:t>市场</a:t>
            </a:r>
            <a:endParaRPr lang="zh-CN" altLang="en-US" sz="4400" b="1" dirty="0">
              <a:solidFill>
                <a:srgbClr val="FF0000"/>
              </a:solidFill>
            </a:endParaRPr>
          </a:p>
        </p:txBody>
      </p:sp>
      <p:pic>
        <p:nvPicPr>
          <p:cNvPr id="24587" name="Picture 6" descr="a">
            <a:hlinkClick r:id="" action="ppaction://noaction"/>
          </p:cNvPr>
          <p:cNvPicPr>
            <a:picLocks noChangeAspect="1"/>
          </p:cNvPicPr>
          <p:nvPr/>
        </p:nvPicPr>
        <p:blipFill>
          <a:blip r:embed="rId5"/>
          <a:stretch>
            <a:fillRect/>
          </a:stretch>
        </p:blipFill>
        <p:spPr>
          <a:xfrm>
            <a:off x="381000" y="1219200"/>
            <a:ext cx="2057400" cy="2286000"/>
          </a:xfrm>
          <a:prstGeom prst="rect">
            <a:avLst/>
          </a:prstGeom>
          <a:noFill/>
          <a:ln w="9525">
            <a:noFill/>
          </a:ln>
        </p:spPr>
      </p:pic>
      <p:sp>
        <p:nvSpPr>
          <p:cNvPr id="24588" name="矩形 21"/>
          <p:cNvSpPr/>
          <p:nvPr/>
        </p:nvSpPr>
        <p:spPr>
          <a:xfrm>
            <a:off x="2667000" y="3505200"/>
            <a:ext cx="2514600" cy="57943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en-US" altLang="zh-CN" b="1" dirty="0">
                <a:ea typeface="楷体" panose="02010609060101010101" pitchFamily="49" charset="-122"/>
              </a:rPr>
              <a:t> “</a:t>
            </a:r>
            <a:r>
              <a:rPr lang="zh-CN" altLang="en-US" b="1" dirty="0">
                <a:ea typeface="楷体" panose="02010609060101010101" pitchFamily="49" charset="-122"/>
              </a:rPr>
              <a:t>三角贸易</a:t>
            </a:r>
            <a:r>
              <a:rPr lang="en-US" altLang="zh-CN" b="1" dirty="0">
                <a:ea typeface="楷体" panose="02010609060101010101" pitchFamily="49" charset="-122"/>
              </a:rPr>
              <a:t>”</a:t>
            </a:r>
            <a:endParaRPr lang="zh-CN" altLang="en-US" b="1" dirty="0">
              <a:ea typeface="楷体" panose="02010609060101010101" pitchFamily="49" charset="-122"/>
            </a:endParaRPr>
          </a:p>
        </p:txBody>
      </p:sp>
      <p:pic>
        <p:nvPicPr>
          <p:cNvPr id="24589" name="Picture 7"/>
          <p:cNvPicPr>
            <a:picLocks noChangeAspect="1"/>
          </p:cNvPicPr>
          <p:nvPr/>
        </p:nvPicPr>
        <p:blipFill>
          <a:blip r:embed="rId6"/>
          <a:stretch>
            <a:fillRect/>
          </a:stretch>
        </p:blipFill>
        <p:spPr>
          <a:xfrm>
            <a:off x="2514600" y="1295400"/>
            <a:ext cx="1981200" cy="2209800"/>
          </a:xfrm>
          <a:prstGeom prst="rect">
            <a:avLst/>
          </a:prstGeom>
          <a:noFill/>
          <a:ln w="9525">
            <a:noFill/>
          </a:ln>
        </p:spPr>
      </p:pic>
      <p:sp>
        <p:nvSpPr>
          <p:cNvPr id="13" name="Text Box 11"/>
          <p:cNvSpPr txBox="1"/>
          <p:nvPr/>
        </p:nvSpPr>
        <p:spPr>
          <a:xfrm>
            <a:off x="381000" y="1295400"/>
            <a:ext cx="4114800" cy="2111375"/>
          </a:xfrm>
          <a:prstGeom prst="rect">
            <a:avLst/>
          </a:prstGeom>
          <a:solidFill>
            <a:srgbClr val="FFFF00"/>
          </a:solidFill>
          <a:ln w="9525" cap="flat" cmpd="sng">
            <a:solidFill>
              <a:srgbClr val="0066FF"/>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4400" b="1" dirty="0">
                <a:solidFill>
                  <a:srgbClr val="FF0000"/>
                </a:solidFill>
              </a:rPr>
              <a:t>  </a:t>
            </a:r>
            <a:endParaRPr lang="en-US" altLang="zh-CN" sz="4400" b="1" dirty="0">
              <a:solidFill>
                <a:srgbClr val="FF0000"/>
              </a:solidFill>
            </a:endParaRPr>
          </a:p>
          <a:p>
            <a:pPr marL="0" lvl="0" indent="0" eaLnBrk="1" hangingPunct="1">
              <a:spcBef>
                <a:spcPct val="0"/>
              </a:spcBef>
              <a:buNone/>
            </a:pPr>
            <a:r>
              <a:rPr lang="zh-CN" altLang="en-US" sz="4400" b="1" dirty="0">
                <a:solidFill>
                  <a:srgbClr val="FF0000"/>
                </a:solidFill>
              </a:rPr>
              <a:t>雄厚的资本</a:t>
            </a:r>
            <a:endParaRPr lang="en-US" altLang="zh-CN" sz="4400" b="1" dirty="0">
              <a:solidFill>
                <a:srgbClr val="FF0000"/>
              </a:solidFill>
            </a:endParaRPr>
          </a:p>
          <a:p>
            <a:pPr marL="0" lvl="0" indent="0" eaLnBrk="1" hangingPunct="1">
              <a:spcBef>
                <a:spcPct val="0"/>
              </a:spcBef>
              <a:buNone/>
            </a:pPr>
            <a:endParaRPr lang="zh-CN" altLang="en-US" sz="4400" b="1" dirty="0">
              <a:solidFill>
                <a:schemeClr val="accent2"/>
              </a:solidFill>
            </a:endParaRPr>
          </a:p>
        </p:txBody>
      </p:sp>
      <p:sp>
        <p:nvSpPr>
          <p:cNvPr id="24591" name="Text Box 5"/>
          <p:cNvSpPr txBox="1"/>
          <p:nvPr/>
        </p:nvSpPr>
        <p:spPr>
          <a:xfrm>
            <a:off x="0" y="0"/>
            <a:ext cx="5562600" cy="823913"/>
          </a:xfrm>
          <a:prstGeom prst="rect">
            <a:avLst/>
          </a:prstGeom>
          <a:gradFill rotWithShape="1">
            <a:gsLst>
              <a:gs pos="0">
                <a:srgbClr val="F1FAA0"/>
              </a:gs>
              <a:gs pos="100000">
                <a:srgbClr val="FF9933"/>
              </a:gs>
            </a:gsLst>
            <a:lin ang="5400000" scaled="1"/>
            <a:tileRect/>
          </a:grad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50000"/>
              </a:spcBef>
              <a:buNone/>
            </a:pPr>
            <a:r>
              <a:rPr lang="en-US" altLang="zh-CN" sz="4800" b="1" dirty="0">
                <a:ea typeface="黑体" panose="02010609060101010101" pitchFamily="49" charset="-122"/>
              </a:rPr>
              <a:t>【</a:t>
            </a:r>
            <a:r>
              <a:rPr lang="zh-CN" altLang="en-US" sz="4800" b="1" dirty="0">
                <a:latin typeface="楷体" panose="02010609060101010101" pitchFamily="49" charset="-122"/>
                <a:ea typeface="楷体" panose="02010609060101010101" pitchFamily="49" charset="-122"/>
              </a:rPr>
              <a:t>看图片 找条件</a:t>
            </a:r>
            <a:r>
              <a:rPr lang="en-US" altLang="zh-CN" sz="4800" b="1" dirty="0">
                <a:ea typeface="黑体" panose="02010609060101010101" pitchFamily="49" charset="-122"/>
              </a:rPr>
              <a:t>】</a:t>
            </a:r>
            <a:endParaRPr lang="en-US" altLang="zh-CN" sz="4800" b="1" dirty="0">
              <a:ea typeface="黑体" panose="02010609060101010101" pitchFamily="49" charset="-122"/>
            </a:endParaRPr>
          </a:p>
        </p:txBody>
      </p:sp>
      <p:pic>
        <p:nvPicPr>
          <p:cNvPr id="24592" name="Picture 4" descr="u=159793813,2913846980&amp;fm=2&amp;gp=43">
            <a:hlinkClick r:id="rId7"/>
          </p:cNvPr>
          <p:cNvPicPr>
            <a:picLocks noChangeAspect="1"/>
          </p:cNvPicPr>
          <p:nvPr/>
        </p:nvPicPr>
        <p:blipFill>
          <a:blip r:embed="rId8"/>
          <a:stretch>
            <a:fillRect/>
          </a:stretch>
        </p:blipFill>
        <p:spPr>
          <a:xfrm>
            <a:off x="2057400" y="4191000"/>
            <a:ext cx="1828800" cy="1600200"/>
          </a:xfrm>
          <a:prstGeom prst="rect">
            <a:avLst/>
          </a:prstGeom>
          <a:noFill/>
          <a:ln w="9525">
            <a:noFill/>
          </a:ln>
        </p:spPr>
      </p:pic>
      <p:sp>
        <p:nvSpPr>
          <p:cNvPr id="24593" name="Rectangle 20"/>
          <p:cNvSpPr/>
          <p:nvPr/>
        </p:nvSpPr>
        <p:spPr>
          <a:xfrm>
            <a:off x="152400" y="5816600"/>
            <a:ext cx="4267200" cy="1031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lnSpc>
                <a:spcPts val="3700"/>
              </a:lnSpc>
              <a:spcBef>
                <a:spcPct val="0"/>
              </a:spcBef>
              <a:buNone/>
            </a:pPr>
            <a:r>
              <a:rPr lang="zh-CN" altLang="en-US" sz="3600" b="1" dirty="0">
                <a:ea typeface="楷体" panose="02010609060101010101" pitchFamily="49" charset="-122"/>
              </a:rPr>
              <a:t>国内的煤铁资源</a:t>
            </a:r>
            <a:endParaRPr lang="en-US" altLang="zh-CN" sz="3600" b="1" dirty="0">
              <a:ea typeface="楷体" panose="02010609060101010101" pitchFamily="49" charset="-122"/>
            </a:endParaRPr>
          </a:p>
          <a:p>
            <a:pPr marL="0" lvl="0" indent="0" eaLnBrk="1" hangingPunct="1">
              <a:lnSpc>
                <a:spcPts val="3700"/>
              </a:lnSpc>
              <a:spcBef>
                <a:spcPct val="0"/>
              </a:spcBef>
              <a:buNone/>
            </a:pPr>
            <a:r>
              <a:rPr lang="en-US" altLang="zh-CN" sz="3600" b="1" dirty="0">
                <a:ea typeface="楷体" panose="02010609060101010101" pitchFamily="49" charset="-122"/>
              </a:rPr>
              <a:t> </a:t>
            </a:r>
            <a:r>
              <a:rPr lang="zh-CN" altLang="en-US" sz="3600" b="1" dirty="0">
                <a:ea typeface="楷体" panose="02010609060101010101" pitchFamily="49" charset="-122"/>
              </a:rPr>
              <a:t>殖民地的原料</a:t>
            </a:r>
            <a:endParaRPr lang="zh-CN" altLang="en-US" sz="3600" b="1" dirty="0">
              <a:ea typeface="楷体" panose="02010609060101010101" pitchFamily="49" charset="-122"/>
            </a:endParaRPr>
          </a:p>
        </p:txBody>
      </p:sp>
      <p:pic>
        <p:nvPicPr>
          <p:cNvPr id="24594" name="Picture 3" descr="u=890781087,161638630&amp;fm=0&amp;gp=30">
            <a:hlinkClick r:id="rId9"/>
          </p:cNvPr>
          <p:cNvPicPr>
            <a:picLocks noChangeAspect="1"/>
          </p:cNvPicPr>
          <p:nvPr/>
        </p:nvPicPr>
        <p:blipFill>
          <a:blip r:embed="rId10"/>
          <a:stretch>
            <a:fillRect/>
          </a:stretch>
        </p:blipFill>
        <p:spPr>
          <a:xfrm>
            <a:off x="228600" y="4191000"/>
            <a:ext cx="1828800" cy="1600200"/>
          </a:xfrm>
          <a:prstGeom prst="rect">
            <a:avLst/>
          </a:prstGeom>
          <a:noFill/>
          <a:ln w="9525">
            <a:noFill/>
          </a:ln>
        </p:spPr>
      </p:pic>
      <p:sp>
        <p:nvSpPr>
          <p:cNvPr id="20" name="Text Box 15"/>
          <p:cNvSpPr txBox="1"/>
          <p:nvPr/>
        </p:nvSpPr>
        <p:spPr>
          <a:xfrm>
            <a:off x="228600" y="4202113"/>
            <a:ext cx="4114800" cy="1574800"/>
          </a:xfrm>
          <a:prstGeom prst="rect">
            <a:avLst/>
          </a:prstGeom>
          <a:solidFill>
            <a:srgbClr val="FFFF00"/>
          </a:solidFill>
          <a:ln w="9525" cap="flat" cmpd="sng">
            <a:solidFill>
              <a:srgbClr val="0066FF"/>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buSzPct val="85000"/>
              <a:buNone/>
            </a:pPr>
            <a:r>
              <a:rPr lang="zh-CN" altLang="en-US" sz="4400" b="1" dirty="0">
                <a:solidFill>
                  <a:srgbClr val="FF0000"/>
                </a:solidFill>
              </a:rPr>
              <a:t>      丰富的</a:t>
            </a:r>
            <a:endParaRPr lang="en-US" altLang="zh-CN" sz="4400" b="1" dirty="0">
              <a:solidFill>
                <a:srgbClr val="FF0000"/>
              </a:solidFill>
            </a:endParaRPr>
          </a:p>
          <a:p>
            <a:pPr marL="0" lvl="0" indent="0" eaLnBrk="1" hangingPunct="1">
              <a:buSzPct val="85000"/>
              <a:buNone/>
            </a:pPr>
            <a:r>
              <a:rPr lang="zh-CN" altLang="en-US" sz="4400" b="1" dirty="0">
                <a:solidFill>
                  <a:srgbClr val="FF0000"/>
                </a:solidFill>
              </a:rPr>
              <a:t>  资源和原料</a:t>
            </a:r>
            <a:endParaRPr lang="zh-CN" altLang="en-US" sz="4400" b="1" dirty="0">
              <a:solidFill>
                <a:srgbClr val="FF0000"/>
              </a:solidFill>
            </a:endParaRPr>
          </a:p>
        </p:txBody>
      </p:sp>
      <p:sp>
        <p:nvSpPr>
          <p:cNvPr id="21" name="矩形 20"/>
          <p:cNvSpPr/>
          <p:nvPr/>
        </p:nvSpPr>
        <p:spPr>
          <a:xfrm>
            <a:off x="2068513" y="1992313"/>
            <a:ext cx="1600200" cy="7620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4400" b="1" dirty="0">
                <a:solidFill>
                  <a:srgbClr val="0000FF"/>
                </a:solidFill>
              </a:rPr>
              <a:t>资本</a:t>
            </a:r>
            <a:endParaRPr lang="zh-CN" altLang="en-US" sz="1800" dirty="0">
              <a:solidFill>
                <a:srgbClr val="0000FF"/>
              </a:solidFill>
            </a:endParaRPr>
          </a:p>
        </p:txBody>
      </p:sp>
      <p:sp>
        <p:nvSpPr>
          <p:cNvPr id="22" name="矩形 21"/>
          <p:cNvSpPr/>
          <p:nvPr/>
        </p:nvSpPr>
        <p:spPr>
          <a:xfrm>
            <a:off x="6400800" y="1981200"/>
            <a:ext cx="2286000" cy="7620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4400" b="1" dirty="0">
                <a:solidFill>
                  <a:srgbClr val="0000FF"/>
                </a:solidFill>
              </a:rPr>
              <a:t>劳动力</a:t>
            </a:r>
            <a:endParaRPr lang="zh-CN" altLang="en-US" sz="1800" dirty="0">
              <a:solidFill>
                <a:srgbClr val="0000FF"/>
              </a:solidFill>
            </a:endParaRPr>
          </a:p>
        </p:txBody>
      </p:sp>
      <p:sp>
        <p:nvSpPr>
          <p:cNvPr id="23" name="矩形 22"/>
          <p:cNvSpPr/>
          <p:nvPr/>
        </p:nvSpPr>
        <p:spPr>
          <a:xfrm>
            <a:off x="5334000" y="5021263"/>
            <a:ext cx="2286000" cy="769937"/>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4400" b="1" dirty="0">
                <a:solidFill>
                  <a:srgbClr val="0000FF"/>
                </a:solidFill>
              </a:rPr>
              <a:t> 市场</a:t>
            </a:r>
            <a:endParaRPr lang="zh-CN" altLang="en-US" sz="1800" dirty="0">
              <a:solidFill>
                <a:srgbClr val="0000FF"/>
              </a:solidFill>
            </a:endParaRPr>
          </a:p>
        </p:txBody>
      </p:sp>
      <p:sp>
        <p:nvSpPr>
          <p:cNvPr id="24" name="矩形 23"/>
          <p:cNvSpPr/>
          <p:nvPr/>
        </p:nvSpPr>
        <p:spPr>
          <a:xfrm>
            <a:off x="990600" y="5029200"/>
            <a:ext cx="3505200" cy="7620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buSzPct val="85000"/>
              <a:buNone/>
            </a:pPr>
            <a:r>
              <a:rPr lang="zh-CN" altLang="en-US" sz="4400" b="1" dirty="0">
                <a:solidFill>
                  <a:srgbClr val="0000FF"/>
                </a:solidFill>
              </a:rPr>
              <a:t>        原料</a:t>
            </a:r>
            <a:endParaRPr lang="zh-CN" altLang="en-US" sz="4400" b="1" dirty="0">
              <a:solidFill>
                <a:srgbClr val="0000FF"/>
              </a:solidFill>
            </a:endParaRPr>
          </a:p>
        </p:txBody>
      </p:sp>
      <p:sp>
        <p:nvSpPr>
          <p:cNvPr id="25" name="TextBox 1"/>
          <p:cNvSpPr txBox="1"/>
          <p:nvPr/>
        </p:nvSpPr>
        <p:spPr>
          <a:xfrm>
            <a:off x="5638800" y="152400"/>
            <a:ext cx="3505200" cy="701675"/>
          </a:xfrm>
          <a:prstGeom prst="rect">
            <a:avLst/>
          </a:prstGeom>
          <a:gradFill rotWithShape="1">
            <a:gsLst>
              <a:gs pos="0">
                <a:srgbClr val="A6BBFF">
                  <a:alpha val="100000"/>
                </a:srgbClr>
              </a:gs>
              <a:gs pos="50000">
                <a:srgbClr val="C8D3FF">
                  <a:alpha val="100000"/>
                </a:srgbClr>
              </a:gs>
              <a:gs pos="100000">
                <a:srgbClr val="E3E9FF">
                  <a:alpha val="100000"/>
                </a:srgbClr>
              </a:gs>
            </a:gsLst>
            <a:lin ang="16200000" scaled="1"/>
            <a:tileRect/>
          </a:grad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0"/>
              </a:spcBef>
              <a:buNone/>
            </a:pPr>
            <a:r>
              <a:rPr lang="en-US" altLang="zh-CN" sz="4000" b="1" dirty="0">
                <a:solidFill>
                  <a:srgbClr val="FF0000"/>
                </a:solidFill>
                <a:latin typeface="楷体" panose="02010609060101010101" pitchFamily="49" charset="-122"/>
                <a:ea typeface="楷体" panose="02010609060101010101" pitchFamily="49" charset="-122"/>
              </a:rPr>
              <a:t>2</a:t>
            </a:r>
            <a:r>
              <a:rPr lang="zh-CN" altLang="en-US" sz="4000" b="1" dirty="0">
                <a:solidFill>
                  <a:srgbClr val="FF0000"/>
                </a:solidFill>
                <a:latin typeface="楷体" panose="02010609060101010101" pitchFamily="49" charset="-122"/>
                <a:ea typeface="楷体" panose="02010609060101010101" pitchFamily="49" charset="-122"/>
              </a:rPr>
              <a:t>、经济条件：</a:t>
            </a:r>
            <a:endParaRPr lang="zh-CN" altLang="en-US" sz="4000" b="1" dirty="0">
              <a:solidFill>
                <a:srgbClr val="FF0000"/>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ou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ou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ox(ou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ox(ou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outVertic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ox(in)">
                                      <p:cBhvr>
                                        <p:cTn id="32" dur="500"/>
                                        <p:tgtEl>
                                          <p:spTgt spid="21"/>
                                        </p:tgtEl>
                                      </p:cBhvr>
                                    </p:animEffect>
                                  </p:childTnLst>
                                </p:cTn>
                              </p:par>
                              <p:par>
                                <p:cTn id="33" presetID="4" presetClass="entr" presetSubtype="16"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ox(in)">
                                      <p:cBhvr>
                                        <p:cTn id="35" dur="500"/>
                                        <p:tgtEl>
                                          <p:spTgt spid="22"/>
                                        </p:tgtEl>
                                      </p:cBhvr>
                                    </p:animEffect>
                                  </p:childTnLst>
                                </p:cTn>
                              </p:par>
                              <p:par>
                                <p:cTn id="36" presetID="4" presetClass="entr" presetSubtype="16"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ox(in)">
                                      <p:cBhvr>
                                        <p:cTn id="38" dur="500"/>
                                        <p:tgtEl>
                                          <p:spTgt spid="24"/>
                                        </p:tgtEl>
                                      </p:cBhvr>
                                    </p:animEffect>
                                  </p:childTnLst>
                                </p:cTn>
                              </p:par>
                              <p:par>
                                <p:cTn id="39" presetID="4" presetClass="entr" presetSubtype="16"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box(in)">
                                      <p:cBhvr>
                                        <p:cTn id="4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3" grpId="0" animBg="1"/>
      <p:bldP spid="20" grpId="0" animBg="1"/>
      <p:bldP spid="21" grpId="0"/>
      <p:bldP spid="22" grpId="0"/>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2" name="Rectangle 5"/>
          <p:cNvSpPr/>
          <p:nvPr/>
        </p:nvSpPr>
        <p:spPr>
          <a:xfrm>
            <a:off x="76200" y="0"/>
            <a:ext cx="9067800" cy="477043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en-US" altLang="zh-CN" sz="4000" b="1" dirty="0"/>
              <a:t>June23,1754</a:t>
            </a:r>
            <a:endParaRPr lang="en-US" altLang="zh-CN" sz="4000" b="1" dirty="0"/>
          </a:p>
          <a:p>
            <a:pPr marL="0" lvl="0" indent="0" eaLnBrk="1" hangingPunct="1">
              <a:spcBef>
                <a:spcPct val="0"/>
              </a:spcBef>
              <a:buNone/>
            </a:pPr>
            <a:r>
              <a:rPr lang="zh-CN" altLang="en-US" sz="4000" b="1" dirty="0"/>
              <a:t>科莱武：</a:t>
            </a:r>
            <a:endParaRPr lang="zh-CN" altLang="en-US" sz="4000" b="1" dirty="0"/>
          </a:p>
          <a:p>
            <a:pPr marL="0" lvl="0" indent="0" eaLnBrk="1" hangingPunct="1">
              <a:spcBef>
                <a:spcPct val="0"/>
              </a:spcBef>
              <a:buNone/>
            </a:pPr>
            <a:r>
              <a:rPr lang="zh-CN" altLang="en-US" sz="4000" b="1" dirty="0"/>
              <a:t>      </a:t>
            </a:r>
            <a:r>
              <a:rPr lang="zh-CN" altLang="en-US" sz="3600" b="1" dirty="0"/>
              <a:t>我怀着无比激动的心情向您报告，我们伦敦工厂生产的平纹布，在这里（印度）</a:t>
            </a:r>
            <a:r>
              <a:rPr lang="zh-CN" altLang="en-US" sz="3600" b="1" dirty="0">
                <a:solidFill>
                  <a:srgbClr val="FF0000"/>
                </a:solidFill>
              </a:rPr>
              <a:t>太畅销</a:t>
            </a:r>
            <a:r>
              <a:rPr lang="zh-CN" altLang="en-US" sz="3600" b="1" dirty="0"/>
              <a:t>了，上次进的</a:t>
            </a:r>
            <a:r>
              <a:rPr lang="en-US" altLang="zh-CN" sz="3600" b="1" dirty="0"/>
              <a:t>1000</a:t>
            </a:r>
            <a:r>
              <a:rPr lang="zh-CN" altLang="en-US" sz="3600" b="1" dirty="0"/>
              <a:t>批布在短短一周就</a:t>
            </a:r>
            <a:r>
              <a:rPr lang="zh-CN" altLang="en-US" sz="3600" b="1" dirty="0">
                <a:solidFill>
                  <a:srgbClr val="FF0000"/>
                </a:solidFill>
              </a:rPr>
              <a:t>被抢购一空</a:t>
            </a:r>
            <a:r>
              <a:rPr lang="zh-CN" altLang="en-US" sz="3600" b="1" dirty="0"/>
              <a:t>。我诚挚的恳请您再多生产一些，无论好坏，并请速速运来。</a:t>
            </a:r>
            <a:endParaRPr lang="zh-CN" altLang="en-US" sz="3600" b="1" dirty="0"/>
          </a:p>
          <a:p>
            <a:pPr marL="0" lvl="0" indent="0" eaLnBrk="1" hangingPunct="1">
              <a:spcBef>
                <a:spcPct val="0"/>
              </a:spcBef>
              <a:buNone/>
            </a:pPr>
            <a:r>
              <a:rPr lang="zh-CN" altLang="en-US" sz="4000" b="1" dirty="0"/>
              <a:t>                                            约翰</a:t>
            </a:r>
            <a:endParaRPr lang="zh-CN" altLang="en-US" sz="4000" b="1" dirty="0"/>
          </a:p>
        </p:txBody>
      </p:sp>
      <p:sp>
        <p:nvSpPr>
          <p:cNvPr id="83974" name="AutoShape 6"/>
          <p:cNvSpPr/>
          <p:nvPr/>
        </p:nvSpPr>
        <p:spPr>
          <a:xfrm>
            <a:off x="2843213" y="1295400"/>
            <a:ext cx="4824412" cy="1439863"/>
          </a:xfrm>
          <a:prstGeom prst="flowChartProcess">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sz="6600" b="1" dirty="0">
                <a:solidFill>
                  <a:srgbClr val="FF0000"/>
                </a:solidFill>
                <a:ea typeface="黑体" panose="02010609060101010101" pitchFamily="49" charset="-122"/>
              </a:rPr>
              <a:t>供不应求</a:t>
            </a:r>
            <a:endParaRPr lang="zh-CN" altLang="en-US" sz="6600" b="1" dirty="0">
              <a:solidFill>
                <a:srgbClr val="FF0000"/>
              </a:solidFill>
              <a:ea typeface="黑体" panose="02010609060101010101" pitchFamily="49" charset="-122"/>
            </a:endParaRPr>
          </a:p>
        </p:txBody>
      </p:sp>
      <p:sp>
        <p:nvSpPr>
          <p:cNvPr id="3" name="TextBox 2"/>
          <p:cNvSpPr txBox="1"/>
          <p:nvPr/>
        </p:nvSpPr>
        <p:spPr>
          <a:xfrm>
            <a:off x="609600" y="5654675"/>
            <a:ext cx="2895600" cy="5842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en-US" altLang="zh-CN" b="1" dirty="0">
                <a:solidFill>
                  <a:srgbClr val="FF0000"/>
                </a:solidFill>
                <a:latin typeface="楷体" panose="02010609060101010101" pitchFamily="49" charset="-122"/>
                <a:ea typeface="楷体" panose="02010609060101010101" pitchFamily="49" charset="-122"/>
              </a:rPr>
              <a:t>3</a:t>
            </a:r>
            <a:r>
              <a:rPr lang="zh-CN" altLang="en-US" b="1" dirty="0">
                <a:solidFill>
                  <a:srgbClr val="FF0000"/>
                </a:solidFill>
                <a:latin typeface="楷体" panose="02010609060101010101" pitchFamily="49" charset="-122"/>
                <a:ea typeface="楷体" panose="02010609060101010101" pitchFamily="49" charset="-122"/>
              </a:rPr>
              <a:t>、 直接原因：</a:t>
            </a:r>
            <a:endParaRPr lang="zh-CN" altLang="en-US" b="1" dirty="0">
              <a:solidFill>
                <a:srgbClr val="FF0000"/>
              </a:solidFill>
              <a:latin typeface="楷体" panose="02010609060101010101" pitchFamily="49" charset="-122"/>
              <a:ea typeface="楷体" panose="02010609060101010101" pitchFamily="49" charset="-122"/>
            </a:endParaRPr>
          </a:p>
        </p:txBody>
      </p:sp>
      <p:sp>
        <p:nvSpPr>
          <p:cNvPr id="4" name="TextBox 3"/>
          <p:cNvSpPr txBox="1"/>
          <p:nvPr/>
        </p:nvSpPr>
        <p:spPr>
          <a:xfrm>
            <a:off x="3733800" y="5713413"/>
            <a:ext cx="4038600" cy="5842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b="1" dirty="0">
                <a:solidFill>
                  <a:srgbClr val="FF0000"/>
                </a:solidFill>
                <a:latin typeface="黑体" panose="02010609060101010101" pitchFamily="49" charset="-122"/>
                <a:ea typeface="黑体" panose="02010609060101010101" pitchFamily="49" charset="-122"/>
              </a:rPr>
              <a:t>市场需求的增加</a:t>
            </a:r>
            <a:endParaRPr lang="zh-CN" altLang="en-US" b="1" dirty="0">
              <a:solidFill>
                <a:srgbClr val="FF00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3974"/>
                                        </p:tgtEl>
                                        <p:attrNameLst>
                                          <p:attrName>style.visibility</p:attrName>
                                        </p:attrNameLst>
                                      </p:cBhvr>
                                      <p:to>
                                        <p:strVal val="visible"/>
                                      </p:to>
                                    </p:set>
                                    <p:anim calcmode="lin" valueType="num">
                                      <p:cBhvr additive="base">
                                        <p:cTn id="7" dur="500" fill="hold"/>
                                        <p:tgtEl>
                                          <p:spTgt spid="83974"/>
                                        </p:tgtEl>
                                        <p:attrNameLst>
                                          <p:attrName>ppt_x</p:attrName>
                                        </p:attrNameLst>
                                      </p:cBhvr>
                                      <p:tavLst>
                                        <p:tav tm="0">
                                          <p:val>
                                            <p:strVal val="#ppt_x"/>
                                          </p:val>
                                        </p:tav>
                                        <p:tav tm="100000">
                                          <p:val>
                                            <p:strVal val="#ppt_x"/>
                                          </p:val>
                                        </p:tav>
                                      </p:tavLst>
                                    </p:anim>
                                    <p:anim calcmode="lin" valueType="num">
                                      <p:cBhvr additive="base">
                                        <p:cTn id="8" dur="500" fill="hold"/>
                                        <p:tgtEl>
                                          <p:spTgt spid="839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4" grpId="0" animBg="1"/>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6626" name="图片 9217" descr="小布朗"/>
          <p:cNvPicPr>
            <a:picLocks noChangeAspect="1"/>
          </p:cNvPicPr>
          <p:nvPr/>
        </p:nvPicPr>
        <p:blipFill>
          <a:blip r:embed="rId1"/>
          <a:stretch>
            <a:fillRect/>
          </a:stretch>
        </p:blipFill>
        <p:spPr>
          <a:xfrm>
            <a:off x="109538" y="381000"/>
            <a:ext cx="1871662" cy="1790700"/>
          </a:xfrm>
          <a:prstGeom prst="rect">
            <a:avLst/>
          </a:prstGeom>
          <a:noFill/>
          <a:ln w="9525">
            <a:noFill/>
          </a:ln>
        </p:spPr>
      </p:pic>
      <p:sp>
        <p:nvSpPr>
          <p:cNvPr id="26627" name="Text Box 3"/>
          <p:cNvSpPr txBox="1"/>
          <p:nvPr/>
        </p:nvSpPr>
        <p:spPr>
          <a:xfrm>
            <a:off x="2484438" y="261938"/>
            <a:ext cx="4716462" cy="1077912"/>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en-US" altLang="zh-CN" b="1" dirty="0">
              <a:solidFill>
                <a:srgbClr val="0000FF"/>
              </a:solidFill>
              <a:latin typeface="Times New Roman" panose="02020603050405020304" pitchFamily="18" charset="0"/>
              <a:ea typeface="楷体_GB2312" panose="02010609030101010101" pitchFamily="49" charset="-122"/>
            </a:endParaRPr>
          </a:p>
          <a:p>
            <a:pPr marL="0" lvl="0" indent="0" eaLnBrk="1" hangingPunct="1">
              <a:spcBef>
                <a:spcPct val="0"/>
              </a:spcBef>
              <a:buNone/>
            </a:pPr>
            <a:r>
              <a:rPr lang="zh-CN" altLang="en-US" b="1" dirty="0">
                <a:solidFill>
                  <a:srgbClr val="0000FF"/>
                </a:solidFill>
                <a:latin typeface="Times New Roman" panose="02020603050405020304" pitchFamily="18" charset="0"/>
                <a:ea typeface="楷体_GB2312" panose="02010609030101010101" pitchFamily="49" charset="-122"/>
              </a:rPr>
              <a:t>约翰家族发展故事（一）</a:t>
            </a:r>
            <a:endParaRPr lang="zh-CN" altLang="en-US" b="1" dirty="0">
              <a:solidFill>
                <a:srgbClr val="0000FF"/>
              </a:solidFill>
              <a:latin typeface="Times New Roman" panose="02020603050405020304" pitchFamily="18" charset="0"/>
              <a:ea typeface="楷体_GB2312" panose="02010609030101010101" pitchFamily="49" charset="-122"/>
            </a:endParaRPr>
          </a:p>
        </p:txBody>
      </p:sp>
      <p:sp>
        <p:nvSpPr>
          <p:cNvPr id="26628" name="文本框 9220"/>
          <p:cNvSpPr txBox="1"/>
          <p:nvPr/>
        </p:nvSpPr>
        <p:spPr>
          <a:xfrm>
            <a:off x="152400" y="971550"/>
            <a:ext cx="9153525" cy="280035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2800" b="1" i="1" dirty="0">
                <a:solidFill>
                  <a:srgbClr val="0000CC"/>
                </a:solidFill>
                <a:latin typeface="楷体_GB2312" panose="02010609030101010101" pitchFamily="49" charset="-122"/>
                <a:ea typeface="楷体_GB2312" panose="02010609030101010101" pitchFamily="49" charset="-122"/>
              </a:rPr>
              <a:t>           </a:t>
            </a:r>
            <a:endParaRPr lang="en-US" altLang="zh-CN" sz="2800" b="1" i="1" dirty="0">
              <a:solidFill>
                <a:srgbClr val="0000CC"/>
              </a:solidFill>
              <a:latin typeface="楷体_GB2312" panose="02010609030101010101" pitchFamily="49" charset="-122"/>
              <a:ea typeface="楷体_GB2312" panose="02010609030101010101" pitchFamily="49" charset="-122"/>
            </a:endParaRPr>
          </a:p>
          <a:p>
            <a:pPr marL="0" lvl="0" indent="0" eaLnBrk="1" hangingPunct="1">
              <a:spcBef>
                <a:spcPct val="0"/>
              </a:spcBef>
              <a:buNone/>
            </a:pPr>
            <a:r>
              <a:rPr lang="zh-CN" altLang="en-US" sz="2800" b="1" i="1" dirty="0">
                <a:solidFill>
                  <a:srgbClr val="0000CC"/>
                </a:solidFill>
                <a:latin typeface="楷体_GB2312" panose="02010609030101010101" pitchFamily="49" charset="-122"/>
                <a:ea typeface="楷体_GB2312" panose="02010609030101010101" pitchFamily="49" charset="-122"/>
              </a:rPr>
              <a:t>小约翰：</a:t>
            </a:r>
            <a:r>
              <a:rPr lang="zh-CN" altLang="en-US" sz="2400" b="1" dirty="0">
                <a:latin typeface="楷体_GB2312" panose="02010609030101010101" pitchFamily="49" charset="-122"/>
                <a:ea typeface="楷体_GB2312" panose="02010609030101010101" pitchFamily="49" charset="-122"/>
              </a:rPr>
              <a:t>我的家族是经营棉纺织行业的。我祖父在曼切斯特开了一家名为“贝蕾”棉纺织的</a:t>
            </a:r>
            <a:r>
              <a:rPr lang="zh-CN" altLang="en-US" sz="2400" b="1" dirty="0">
                <a:solidFill>
                  <a:srgbClr val="C00000"/>
                </a:solidFill>
                <a:latin typeface="楷体_GB2312" panose="02010609030101010101" pitchFamily="49" charset="-122"/>
                <a:ea typeface="楷体_GB2312" panose="02010609030101010101" pitchFamily="49" charset="-122"/>
              </a:rPr>
              <a:t>手工作坊</a:t>
            </a:r>
            <a:r>
              <a:rPr lang="zh-CN" altLang="en-US" sz="2400" b="1" dirty="0">
                <a:latin typeface="楷体_GB2312" panose="02010609030101010101" pitchFamily="49" charset="-122"/>
                <a:ea typeface="楷体_GB2312" panose="02010609030101010101" pitchFamily="49" charset="-122"/>
              </a:rPr>
              <a:t>，记得那是1765年的一天，我的祖父老约翰突然接到了许多订单，我们家用</a:t>
            </a:r>
            <a:r>
              <a:rPr lang="zh-CN" altLang="en-US" sz="2400" b="1" dirty="0">
                <a:solidFill>
                  <a:srgbClr val="FF0000"/>
                </a:solidFill>
                <a:latin typeface="楷体_GB2312" panose="02010609030101010101" pitchFamily="49" charset="-122"/>
                <a:ea typeface="楷体_GB2312" panose="02010609030101010101" pitchFamily="49" charset="-122"/>
              </a:rPr>
              <a:t>飞梭</a:t>
            </a:r>
            <a:r>
              <a:rPr lang="zh-CN" altLang="en-US" sz="2400" b="1" dirty="0">
                <a:latin typeface="楷体_GB2312" panose="02010609030101010101" pitchFamily="49" charset="-122"/>
                <a:ea typeface="楷体_GB2312" panose="02010609030101010101" pitchFamily="49" charset="-122"/>
              </a:rPr>
              <a:t>织布的速度倒是挺快的，但那几台</a:t>
            </a:r>
            <a:r>
              <a:rPr lang="zh-CN" altLang="en-US" sz="2400" b="1" dirty="0">
                <a:solidFill>
                  <a:srgbClr val="FF0000"/>
                </a:solidFill>
                <a:latin typeface="楷体_GB2312" panose="02010609030101010101" pitchFamily="49" charset="-122"/>
                <a:ea typeface="楷体_GB2312" panose="02010609030101010101" pitchFamily="49" charset="-122"/>
              </a:rPr>
              <a:t>旧纺纱机</a:t>
            </a:r>
            <a:r>
              <a:rPr lang="zh-CN" altLang="en-US" sz="2400" b="1" dirty="0">
                <a:latin typeface="楷体_GB2312" panose="02010609030101010101" pitchFamily="49" charset="-122"/>
                <a:ea typeface="楷体_GB2312" panose="02010609030101010101" pitchFamily="49" charset="-122"/>
              </a:rPr>
              <a:t>实在是太慢了，愁的我祖父都吃不下饭。后来，幸好别人给他推荐了一种新的纺纱机，她就是珍妮机。</a:t>
            </a:r>
            <a:endParaRPr lang="zh-CN" altLang="en-US" sz="2400" b="1" dirty="0">
              <a:latin typeface="楷体_GB2312" panose="02010609030101010101" pitchFamily="49" charset="-122"/>
              <a:ea typeface="楷体_GB2312" panose="02010609030101010101" pitchFamily="49" charset="-122"/>
            </a:endParaRPr>
          </a:p>
          <a:p>
            <a:pPr marL="0" lvl="0" indent="0" eaLnBrk="1" hangingPunct="1">
              <a:spcBef>
                <a:spcPct val="0"/>
              </a:spcBef>
              <a:buNone/>
            </a:pPr>
            <a:endParaRPr lang="zh-CN" altLang="en-US" sz="2400" b="1" dirty="0">
              <a:latin typeface="楷体_GB2312" panose="02010609030101010101" pitchFamily="49" charset="-122"/>
              <a:ea typeface="楷体_GB2312" panose="02010609030101010101" pitchFamily="49" charset="-122"/>
            </a:endParaRPr>
          </a:p>
        </p:txBody>
      </p:sp>
      <p:sp>
        <p:nvSpPr>
          <p:cNvPr id="9222" name="Text Box 3"/>
          <p:cNvSpPr txBox="1"/>
          <p:nvPr/>
        </p:nvSpPr>
        <p:spPr>
          <a:xfrm>
            <a:off x="228600" y="3886200"/>
            <a:ext cx="7675563" cy="163195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2400" b="1" dirty="0">
                <a:solidFill>
                  <a:srgbClr val="800000"/>
                </a:solidFill>
                <a:latin typeface="华文楷体" pitchFamily="2" charset="-122"/>
                <a:ea typeface="华文楷体" pitchFamily="2" charset="-122"/>
                <a:sym typeface="Arial" panose="020B0604020202020204" pitchFamily="34" charset="0"/>
              </a:rPr>
              <a:t>约翰家族是当时英国众多工场主中的一个代表，</a:t>
            </a:r>
            <a:r>
              <a:rPr lang="zh-CN" altLang="en-US" sz="2400" b="1" dirty="0">
                <a:solidFill>
                  <a:srgbClr val="800000"/>
                </a:solidFill>
                <a:latin typeface="华文楷体" pitchFamily="2" charset="-122"/>
                <a:ea typeface="华文楷体" pitchFamily="2" charset="-122"/>
              </a:rPr>
              <a:t>结合约翰家族的故事和教材，思考：</a:t>
            </a:r>
            <a:r>
              <a:rPr lang="en-US" altLang="zh-CN" sz="2400" b="1" dirty="0">
                <a:latin typeface="华文楷体" pitchFamily="2" charset="-122"/>
                <a:ea typeface="华文楷体" pitchFamily="2" charset="-122"/>
              </a:rPr>
              <a:t>1</a:t>
            </a:r>
            <a:r>
              <a:rPr lang="zh-CN" altLang="en-US" sz="2400" b="1" dirty="0">
                <a:latin typeface="华文楷体" pitchFamily="2" charset="-122"/>
                <a:ea typeface="华文楷体" pitchFamily="2" charset="-122"/>
              </a:rPr>
              <a:t>、</a:t>
            </a:r>
            <a:r>
              <a:rPr lang="zh-CN" altLang="en-US" sz="2800" b="1" dirty="0">
                <a:latin typeface="华文楷体" pitchFamily="2" charset="-122"/>
                <a:ea typeface="华文楷体" pitchFamily="2" charset="-122"/>
              </a:rPr>
              <a:t>约翰</a:t>
            </a:r>
            <a:r>
              <a:rPr lang="zh-CN" altLang="en-US" sz="2400" b="1" dirty="0">
                <a:solidFill>
                  <a:srgbClr val="000000"/>
                </a:solidFill>
                <a:latin typeface="华文中宋" pitchFamily="2" charset="-122"/>
                <a:ea typeface="华文中宋" pitchFamily="2" charset="-122"/>
              </a:rPr>
              <a:t>家族从事什么行业？他家出现了什么问题？</a:t>
            </a:r>
            <a:r>
              <a:rPr lang="en-US" altLang="zh-CN" sz="2400" b="1" dirty="0">
                <a:solidFill>
                  <a:srgbClr val="000000"/>
                </a:solidFill>
                <a:latin typeface="华文中宋" pitchFamily="2" charset="-122"/>
                <a:ea typeface="华文中宋" pitchFamily="2" charset="-122"/>
              </a:rPr>
              <a:t>2</a:t>
            </a:r>
            <a:r>
              <a:rPr lang="zh-CN" altLang="en-US" sz="2400" b="1" dirty="0">
                <a:solidFill>
                  <a:srgbClr val="000000"/>
                </a:solidFill>
                <a:latin typeface="华文中宋" pitchFamily="2" charset="-122"/>
                <a:ea typeface="华文中宋" pitchFamily="2" charset="-122"/>
              </a:rPr>
              <a:t>、约翰是怎样解决的呢？</a:t>
            </a:r>
            <a:endParaRPr lang="en-US" altLang="zh-CN" sz="2400" b="1" dirty="0">
              <a:solidFill>
                <a:srgbClr val="000000"/>
              </a:solidFill>
              <a:latin typeface="华文中宋" pitchFamily="2" charset="-122"/>
              <a:ea typeface="华文中宋" pitchFamily="2" charset="-122"/>
            </a:endParaRPr>
          </a:p>
          <a:p>
            <a:pPr marL="0" lvl="0" indent="0" eaLnBrk="1" hangingPunct="1">
              <a:spcBef>
                <a:spcPct val="0"/>
              </a:spcBef>
              <a:buNone/>
            </a:pPr>
            <a:r>
              <a:rPr lang="en-US" altLang="zh-CN" sz="2400" b="1" dirty="0">
                <a:solidFill>
                  <a:srgbClr val="000000"/>
                </a:solidFill>
                <a:latin typeface="华文中宋" pitchFamily="2" charset="-122"/>
                <a:ea typeface="华文中宋" pitchFamily="2" charset="-122"/>
              </a:rPr>
              <a:t>3</a:t>
            </a:r>
            <a:r>
              <a:rPr lang="zh-CN" altLang="en-US" sz="2400" b="1" dirty="0">
                <a:solidFill>
                  <a:srgbClr val="000000"/>
                </a:solidFill>
                <a:latin typeface="华文中宋" pitchFamily="2" charset="-122"/>
                <a:ea typeface="华文中宋" pitchFamily="2" charset="-122"/>
              </a:rPr>
              <a:t>、新的纺纱机什么时间什么人发明的？</a:t>
            </a:r>
            <a:endParaRPr lang="zh-CN" altLang="en-US" sz="2400" b="1" dirty="0">
              <a:solidFill>
                <a:srgbClr val="000000"/>
              </a:solidFill>
              <a:latin typeface="华文中宋" pitchFamily="2" charset="-122"/>
              <a:ea typeface="华文中宋" pitchFamily="2" charset="-122"/>
            </a:endParaRPr>
          </a:p>
        </p:txBody>
      </p:sp>
      <p:sp>
        <p:nvSpPr>
          <p:cNvPr id="26630" name="Text Box 5"/>
          <p:cNvSpPr txBox="1"/>
          <p:nvPr/>
        </p:nvSpPr>
        <p:spPr>
          <a:xfrm>
            <a:off x="0" y="0"/>
            <a:ext cx="7239000" cy="584200"/>
          </a:xfrm>
          <a:prstGeom prst="rect">
            <a:avLst/>
          </a:prstGeom>
          <a:gradFill rotWithShape="1">
            <a:gsLst>
              <a:gs pos="0">
                <a:srgbClr val="F1FAA0"/>
              </a:gs>
              <a:gs pos="100000">
                <a:srgbClr val="FF9933"/>
              </a:gs>
            </a:gsLst>
            <a:lin ang="5400000" scaled="1"/>
            <a:tileRect/>
          </a:grad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latinLnBrk="1">
              <a:buNone/>
            </a:pPr>
            <a:r>
              <a:rPr lang="zh-CN" altLang="en-US" b="1" dirty="0">
                <a:latin typeface="华文新魏" pitchFamily="2" charset="-122"/>
                <a:ea typeface="华文新魏" pitchFamily="2" charset="-122"/>
              </a:rPr>
              <a:t>二  赏工业之花</a:t>
            </a:r>
            <a:r>
              <a:rPr lang="zh-CN" altLang="en-US" b="1" dirty="0">
                <a:solidFill>
                  <a:srgbClr val="000000"/>
                </a:solidFill>
                <a:latin typeface="华文新魏" pitchFamily="2" charset="-122"/>
                <a:ea typeface="华文新魏" pitchFamily="2" charset="-122"/>
              </a:rPr>
              <a:t>（发明梦工场）</a:t>
            </a:r>
            <a:endParaRPr lang="zh-CN" altLang="en-US" b="1" dirty="0">
              <a:solidFill>
                <a:srgbClr val="000000"/>
              </a:solidFill>
              <a:latin typeface="华文新魏" pitchFamily="2" charset="-122"/>
              <a:ea typeface="华文新魏" pitchFamily="2"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bldLvl="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50" name="WordArt 2"/>
          <p:cNvSpPr>
            <a:spLocks noTextEdit="1"/>
          </p:cNvSpPr>
          <p:nvPr/>
        </p:nvSpPr>
        <p:spPr>
          <a:xfrm>
            <a:off x="1066800" y="685800"/>
            <a:ext cx="2952750" cy="766763"/>
          </a:xfrm>
          <a:prstGeom prst="rect">
            <a:avLst/>
          </a:prstGeom>
        </p:spPr>
        <p:txBody>
          <a:bodyPr wrap="none" fromWordArt="1">
            <a:prstTxWarp prst="textCascadeUp">
              <a:avLst>
                <a:gd name="adj" fmla="val 100000"/>
              </a:avLst>
            </a:prstTxWarp>
            <a:normAutofit/>
            <a:scene3d>
              <a:camera prst="legacyPerspectiveFront">
                <a:rot lat="20520000" lon="1080000" rev="0"/>
              </a:camera>
              <a:lightRig rig="legacyHarsh2" dir="b"/>
            </a:scene3d>
            <a:sp3d extrusionH="430200" prstMaterial="legacyMatte">
              <a:extrusionClr>
                <a:srgbClr val="FF6600"/>
              </a:extrusionClr>
            </a:sp3d>
          </a:bodyPr>
          <a:p>
            <a:pPr algn="ctr" eaLnBrk="0" hangingPunct="0"/>
            <a:endParaRPr lang="zh-CN" altLang="en-US" sz="3200" b="1">
              <a:gradFill rotWithShape="1">
                <a:gsLst>
                  <a:gs pos="0">
                    <a:srgbClr val="FFE701"/>
                  </a:gs>
                  <a:gs pos="100000">
                    <a:srgbClr val="FE3E02"/>
                  </a:gs>
                </a:gsLst>
                <a:lin ang="5400000" scaled="1"/>
                <a:tileRect/>
              </a:gradFill>
              <a:latin typeface="+mn-ea" charset="0"/>
              <a:ea typeface="+mn-ea" charset="0"/>
            </a:endParaRPr>
          </a:p>
        </p:txBody>
      </p:sp>
      <p:sp>
        <p:nvSpPr>
          <p:cNvPr id="27651" name="WordArt 3"/>
          <p:cNvSpPr>
            <a:spLocks noTextEdit="1"/>
          </p:cNvSpPr>
          <p:nvPr/>
        </p:nvSpPr>
        <p:spPr>
          <a:xfrm rot="5400000">
            <a:off x="4570413" y="547688"/>
            <a:ext cx="720725" cy="720725"/>
          </a:xfrm>
          <a:prstGeom prst="rect">
            <a:avLst/>
          </a:prstGeom>
        </p:spPr>
        <p:txBody>
          <a:bodyPr vert="wordArtVert" wrap="none" fromWordArt="1">
            <a:prstTxWarp prst="textWave4">
              <a:avLst>
                <a:gd name="adj1" fmla="val 13005"/>
                <a:gd name="adj2" fmla="val 0"/>
              </a:avLst>
            </a:prstTxWarp>
            <a:normAutofit/>
          </a:bodyPr>
          <a:p>
            <a:pPr algn="ctr" eaLnBrk="0" hangingPunct="0"/>
            <a:endParaRPr lang="zh-CN" altLang="en-US" sz="3600" b="1">
              <a:gradFill rotWithShape="1">
                <a:gsLst>
                  <a:gs pos="0">
                    <a:srgbClr val="00FF00"/>
                  </a:gs>
                  <a:gs pos="100000">
                    <a:srgbClr val="00CCFF"/>
                  </a:gs>
                </a:gsLst>
                <a:lin ang="0" scaled="1"/>
                <a:tileRect/>
              </a:gradFill>
              <a:effectLst>
                <a:outerShdw dist="107763" dir="2699999" algn="ctr" rotWithShape="0">
                  <a:srgbClr val="000080"/>
                </a:outerShdw>
              </a:effectLst>
              <a:latin typeface="+mn-ea" charset="0"/>
              <a:ea typeface="+mn-ea" charset="0"/>
            </a:endParaRPr>
          </a:p>
        </p:txBody>
      </p:sp>
      <p:sp>
        <p:nvSpPr>
          <p:cNvPr id="27652" name="WordArt 4"/>
          <p:cNvSpPr>
            <a:spLocks noTextEdit="1"/>
          </p:cNvSpPr>
          <p:nvPr/>
        </p:nvSpPr>
        <p:spPr>
          <a:xfrm>
            <a:off x="5651500" y="333375"/>
            <a:ext cx="1728788" cy="1081088"/>
          </a:xfrm>
          <a:prstGeom prst="rect">
            <a:avLst/>
          </a:prstGeom>
        </p:spPr>
        <p:txBody>
          <a:bodyPr wrap="none" fromWordArt="1">
            <a:prstTxWarp prst="textPlain">
              <a:avLst>
                <a:gd name="adj" fmla="val 50000"/>
              </a:avLst>
            </a:prstTxWarp>
            <a:normAutofit/>
          </a:bodyPr>
          <a:p>
            <a:pPr algn="ctr" eaLnBrk="0" hangingPunct="0"/>
            <a:endParaRPr lang="zh-CN" altLang="en-US" sz="3200" b="1">
              <a:ln w="12700" cap="flat" cmpd="sng">
                <a:solidFill>
                  <a:srgbClr val="EAEAEA"/>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outerShdw>
              </a:effectLst>
              <a:latin typeface="+mn-ea" charset="0"/>
              <a:ea typeface="+mn-ea" charset="0"/>
            </a:endParaRPr>
          </a:p>
        </p:txBody>
      </p:sp>
      <p:sp>
        <p:nvSpPr>
          <p:cNvPr id="80902" name="Text Box 6"/>
          <p:cNvSpPr txBox="1"/>
          <p:nvPr/>
        </p:nvSpPr>
        <p:spPr>
          <a:xfrm>
            <a:off x="3886200" y="1600200"/>
            <a:ext cx="4876800" cy="76993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50000"/>
              </a:spcBef>
              <a:buNone/>
            </a:pPr>
            <a:r>
              <a:rPr lang="en-US" altLang="zh-CN" sz="4400" b="1" dirty="0">
                <a:latin typeface="黑体" panose="02010609060101010101" pitchFamily="49" charset="-122"/>
                <a:ea typeface="黑体" panose="02010609060101010101" pitchFamily="49" charset="-122"/>
              </a:rPr>
              <a:t>  </a:t>
            </a:r>
            <a:r>
              <a:rPr lang="en-US" altLang="zh-CN" sz="4400" b="1" dirty="0">
                <a:solidFill>
                  <a:srgbClr val="0000FF"/>
                </a:solidFill>
                <a:latin typeface="黑体" panose="02010609060101010101" pitchFamily="49" charset="-122"/>
                <a:ea typeface="黑体" panose="02010609060101010101" pitchFamily="49" charset="-122"/>
              </a:rPr>
              <a:t>18</a:t>
            </a:r>
            <a:r>
              <a:rPr lang="zh-CN" altLang="en-US" sz="4400" b="1" dirty="0">
                <a:solidFill>
                  <a:srgbClr val="0000FF"/>
                </a:solidFill>
                <a:latin typeface="黑体" panose="02010609060101010101" pitchFamily="49" charset="-122"/>
                <a:ea typeface="黑体" panose="02010609060101010101" pitchFamily="49" charset="-122"/>
              </a:rPr>
              <a:t>世纪</a:t>
            </a:r>
            <a:r>
              <a:rPr lang="en-US" altLang="zh-CN" sz="4400" b="1" dirty="0">
                <a:solidFill>
                  <a:srgbClr val="0000FF"/>
                </a:solidFill>
                <a:latin typeface="黑体" panose="02010609060101010101" pitchFamily="49" charset="-122"/>
                <a:ea typeface="黑体" panose="02010609060101010101" pitchFamily="49" charset="-122"/>
              </a:rPr>
              <a:t>60</a:t>
            </a:r>
            <a:r>
              <a:rPr lang="zh-CN" altLang="en-US" sz="4400" b="1" dirty="0">
                <a:solidFill>
                  <a:srgbClr val="0000FF"/>
                </a:solidFill>
                <a:latin typeface="黑体" panose="02010609060101010101" pitchFamily="49" charset="-122"/>
                <a:ea typeface="黑体" panose="02010609060101010101" pitchFamily="49" charset="-122"/>
              </a:rPr>
              <a:t>年代</a:t>
            </a:r>
            <a:endParaRPr lang="zh-CN" altLang="en-US" sz="4400" b="1" dirty="0">
              <a:solidFill>
                <a:srgbClr val="0000FF"/>
              </a:solidFill>
              <a:latin typeface="黑体" panose="02010609060101010101" pitchFamily="49" charset="-122"/>
              <a:ea typeface="黑体" panose="02010609060101010101" pitchFamily="49" charset="-122"/>
            </a:endParaRPr>
          </a:p>
        </p:txBody>
      </p:sp>
      <p:sp>
        <p:nvSpPr>
          <p:cNvPr id="27654" name="AutoShape 8"/>
          <p:cNvSpPr/>
          <p:nvPr/>
        </p:nvSpPr>
        <p:spPr>
          <a:xfrm>
            <a:off x="1752600" y="3124200"/>
            <a:ext cx="304800" cy="2743200"/>
          </a:xfrm>
          <a:prstGeom prst="leftBrace">
            <a:avLst>
              <a:gd name="adj1" fmla="val 75000"/>
              <a:gd name="adj2" fmla="val 50000"/>
            </a:avLst>
          </a:prstGeom>
          <a:noFill/>
          <a:ln w="9525" cap="flat" cmpd="sng">
            <a:solidFill>
              <a:schemeClr val="bg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0"/>
              </a:spcBef>
              <a:buNone/>
            </a:pPr>
            <a:endParaRPr lang="zh-CN" altLang="zh-CN" sz="1800" dirty="0">
              <a:latin typeface="Arial Black" panose="020B0A04020102020204" pitchFamily="34" charset="0"/>
            </a:endParaRPr>
          </a:p>
        </p:txBody>
      </p:sp>
      <p:sp>
        <p:nvSpPr>
          <p:cNvPr id="27655" name="AutoShape 12"/>
          <p:cNvSpPr/>
          <p:nvPr/>
        </p:nvSpPr>
        <p:spPr>
          <a:xfrm>
            <a:off x="4191000" y="2819400"/>
            <a:ext cx="152400" cy="609600"/>
          </a:xfrm>
          <a:prstGeom prst="leftBrace">
            <a:avLst>
              <a:gd name="adj1" fmla="val 33277"/>
              <a:gd name="adj2" fmla="val 50000"/>
            </a:avLst>
          </a:prstGeom>
          <a:noFill/>
          <a:ln w="9525" cap="flat" cmpd="sng">
            <a:solidFill>
              <a:schemeClr val="bg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0"/>
              </a:spcBef>
              <a:buNone/>
            </a:pPr>
            <a:endParaRPr lang="zh-CN" altLang="zh-CN" sz="1800" dirty="0">
              <a:latin typeface="Arial Black" panose="020B0A04020102020204" pitchFamily="34" charset="0"/>
            </a:endParaRPr>
          </a:p>
        </p:txBody>
      </p:sp>
      <p:sp>
        <p:nvSpPr>
          <p:cNvPr id="27656" name="AutoShape 16"/>
          <p:cNvSpPr/>
          <p:nvPr/>
        </p:nvSpPr>
        <p:spPr>
          <a:xfrm>
            <a:off x="3995738" y="5445125"/>
            <a:ext cx="76200" cy="914400"/>
          </a:xfrm>
          <a:prstGeom prst="leftBrace">
            <a:avLst>
              <a:gd name="adj1" fmla="val 100000"/>
              <a:gd name="adj2" fmla="val 50000"/>
            </a:avLst>
          </a:prstGeom>
          <a:noFill/>
          <a:ln w="9525" cap="flat" cmpd="sng">
            <a:solidFill>
              <a:schemeClr val="bg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0"/>
              </a:spcBef>
              <a:buNone/>
            </a:pPr>
            <a:endParaRPr lang="zh-CN" altLang="zh-CN" sz="1800" dirty="0">
              <a:latin typeface="Arial Black" panose="020B0A04020102020204" pitchFamily="34" charset="0"/>
            </a:endParaRPr>
          </a:p>
        </p:txBody>
      </p:sp>
      <p:sp>
        <p:nvSpPr>
          <p:cNvPr id="80921" name="Text Box 25"/>
          <p:cNvSpPr txBox="1"/>
          <p:nvPr/>
        </p:nvSpPr>
        <p:spPr>
          <a:xfrm>
            <a:off x="4648200" y="2743200"/>
            <a:ext cx="4032250" cy="7620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50000"/>
              </a:spcBef>
              <a:buNone/>
            </a:pPr>
            <a:r>
              <a:rPr lang="zh-CN" altLang="en-US" sz="4400" b="1" dirty="0">
                <a:solidFill>
                  <a:srgbClr val="0000FF"/>
                </a:solidFill>
                <a:latin typeface="Times New Roman" panose="02020603050405020304" pitchFamily="18" charset="0"/>
                <a:ea typeface="黑体" panose="02010609060101010101" pitchFamily="49" charset="-122"/>
              </a:rPr>
              <a:t>英国</a:t>
            </a:r>
            <a:endParaRPr lang="zh-CN" altLang="en-US" sz="4400" b="1" dirty="0">
              <a:solidFill>
                <a:srgbClr val="0000FF"/>
              </a:solidFill>
              <a:latin typeface="Times New Roman" panose="02020603050405020304" pitchFamily="18" charset="0"/>
              <a:ea typeface="黑体" panose="02010609060101010101" pitchFamily="49" charset="-122"/>
            </a:endParaRPr>
          </a:p>
        </p:txBody>
      </p:sp>
      <p:sp>
        <p:nvSpPr>
          <p:cNvPr id="80924" name="Text Box 28"/>
          <p:cNvSpPr txBox="1"/>
          <p:nvPr/>
        </p:nvSpPr>
        <p:spPr>
          <a:xfrm>
            <a:off x="4495800" y="3886200"/>
            <a:ext cx="4032250" cy="7620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50000"/>
              </a:spcBef>
              <a:buNone/>
            </a:pPr>
            <a:r>
              <a:rPr lang="zh-CN" altLang="en-US" sz="4400" b="1" dirty="0">
                <a:solidFill>
                  <a:srgbClr val="0000FF"/>
                </a:solidFill>
                <a:latin typeface="Times New Roman" panose="02020603050405020304" pitchFamily="18" charset="0"/>
                <a:ea typeface="黑体" panose="02010609060101010101" pitchFamily="49" charset="-122"/>
              </a:rPr>
              <a:t>棉纺织业</a:t>
            </a:r>
            <a:endParaRPr lang="zh-CN" altLang="en-US" sz="4400" b="1" dirty="0">
              <a:solidFill>
                <a:srgbClr val="0000FF"/>
              </a:solidFill>
              <a:latin typeface="Times New Roman" panose="02020603050405020304" pitchFamily="18" charset="0"/>
              <a:ea typeface="黑体" panose="02010609060101010101" pitchFamily="49" charset="-122"/>
            </a:endParaRPr>
          </a:p>
        </p:txBody>
      </p:sp>
      <p:sp>
        <p:nvSpPr>
          <p:cNvPr id="80926" name="Text Box 30"/>
          <p:cNvSpPr txBox="1"/>
          <p:nvPr/>
        </p:nvSpPr>
        <p:spPr>
          <a:xfrm>
            <a:off x="3962400" y="5105400"/>
            <a:ext cx="5867400" cy="7016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50000"/>
              </a:spcBef>
              <a:buNone/>
            </a:pPr>
            <a:r>
              <a:rPr lang="zh-CN" altLang="en-US" sz="4000" b="1" dirty="0">
                <a:solidFill>
                  <a:srgbClr val="0000FF"/>
                </a:solidFill>
                <a:latin typeface="Times New Roman" panose="02020603050405020304" pitchFamily="18" charset="0"/>
                <a:ea typeface="黑体" panose="02010609060101010101" pitchFamily="49" charset="-122"/>
              </a:rPr>
              <a:t>哈格里夫斯发明珍妮机</a:t>
            </a:r>
            <a:endParaRPr lang="zh-CN" altLang="en-US" sz="4000" b="1" dirty="0">
              <a:solidFill>
                <a:srgbClr val="0000FF"/>
              </a:solidFill>
              <a:latin typeface="Times New Roman" panose="02020603050405020304" pitchFamily="18" charset="0"/>
              <a:ea typeface="黑体" panose="02010609060101010101" pitchFamily="49" charset="-122"/>
            </a:endParaRPr>
          </a:p>
        </p:txBody>
      </p:sp>
      <p:sp>
        <p:nvSpPr>
          <p:cNvPr id="27660" name="TextBox 15"/>
          <p:cNvSpPr txBox="1"/>
          <p:nvPr/>
        </p:nvSpPr>
        <p:spPr>
          <a:xfrm>
            <a:off x="0" y="0"/>
            <a:ext cx="5257800" cy="76993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0"/>
              </a:spcBef>
              <a:buNone/>
            </a:pPr>
            <a:r>
              <a:rPr lang="en-US" altLang="zh-CN" sz="4400" dirty="0">
                <a:solidFill>
                  <a:srgbClr val="FF0000"/>
                </a:solidFill>
                <a:latin typeface="楷体" panose="02010609060101010101" pitchFamily="49" charset="-122"/>
                <a:ea typeface="楷体" panose="02010609060101010101" pitchFamily="49" charset="-122"/>
              </a:rPr>
              <a:t>【</a:t>
            </a:r>
            <a:r>
              <a:rPr lang="zh-CN" altLang="en-US" sz="4400" b="1" dirty="0">
                <a:solidFill>
                  <a:srgbClr val="FF0000"/>
                </a:solidFill>
                <a:latin typeface="楷体" panose="02010609060101010101" pitchFamily="49" charset="-122"/>
                <a:ea typeface="楷体" panose="02010609060101010101" pitchFamily="49" charset="-122"/>
              </a:rPr>
              <a:t>知识小结</a:t>
            </a:r>
            <a:r>
              <a:rPr lang="en-US" altLang="zh-CN" sz="4400" dirty="0">
                <a:solidFill>
                  <a:srgbClr val="FF0000"/>
                </a:solidFill>
                <a:latin typeface="楷体" panose="02010609060101010101" pitchFamily="49" charset="-122"/>
                <a:ea typeface="楷体" panose="02010609060101010101" pitchFamily="49" charset="-122"/>
              </a:rPr>
              <a:t>】</a:t>
            </a:r>
            <a:endParaRPr lang="zh-CN" altLang="en-US" sz="4400" dirty="0">
              <a:solidFill>
                <a:srgbClr val="FF0000"/>
              </a:solidFill>
            </a:endParaRPr>
          </a:p>
        </p:txBody>
      </p:sp>
      <p:grpSp>
        <p:nvGrpSpPr>
          <p:cNvPr id="27661" name="Group 2"/>
          <p:cNvGrpSpPr/>
          <p:nvPr/>
        </p:nvGrpSpPr>
        <p:grpSpPr>
          <a:xfrm>
            <a:off x="-304800" y="1752600"/>
            <a:ext cx="4041775" cy="992188"/>
            <a:chOff x="295" y="105"/>
            <a:chExt cx="3039" cy="589"/>
          </a:xfrm>
        </p:grpSpPr>
        <p:sp>
          <p:nvSpPr>
            <p:cNvPr id="20" name="AutoShape 3"/>
            <p:cNvSpPr>
              <a:spLocks noChangeArrowheads="1"/>
            </p:cNvSpPr>
            <p:nvPr/>
          </p:nvSpPr>
          <p:spPr bwMode="auto">
            <a:xfrm>
              <a:off x="524" y="105"/>
              <a:ext cx="2794" cy="407"/>
            </a:xfrm>
            <a:prstGeom prst="flowChartAlternateProcess">
              <a:avLst/>
            </a:prstGeom>
            <a:solidFill>
              <a:schemeClr val="accent1"/>
            </a:solidFill>
            <a:ln w="9525" algn="ctr">
              <a:solidFill>
                <a:schemeClr val="accent1">
                  <a:lumMod val="90000"/>
                </a:schemeClr>
              </a:solidFill>
              <a:miter lim="800000"/>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1" lang="en-US" altLang="zh-CN" sz="4400" b="1" i="0" u="none" strike="noStrike" kern="1200" cap="none" spc="0" normalizeH="0" baseline="0" noProof="0" dirty="0">
                  <a:ln>
                    <a:noFill/>
                  </a:ln>
                  <a:solidFill>
                    <a:schemeClr val="tx1"/>
                  </a:solidFill>
                  <a:effectLst>
                    <a:outerShdw blurRad="38100" dist="38100" dir="2700000" algn="tl">
                      <a:srgbClr val="FFFFFF"/>
                    </a:outerShdw>
                  </a:effectLst>
                  <a:uLnTx/>
                  <a:uFillTx/>
                  <a:latin typeface="楷体" panose="02010609060101010101" pitchFamily="49" charset="-122"/>
                  <a:ea typeface="楷体" panose="02010609060101010101" pitchFamily="49" charset="-122"/>
                  <a:cs typeface="+mn-cs"/>
                </a:rPr>
                <a:t>1.</a:t>
              </a:r>
              <a:r>
                <a:rPr kumimoji="1" lang="zh-CN" altLang="en-US" sz="4400" b="1" i="0" u="none" strike="noStrike" kern="1200" cap="none" spc="0" normalizeH="0" baseline="0" noProof="0" dirty="0">
                  <a:ln>
                    <a:noFill/>
                  </a:ln>
                  <a:solidFill>
                    <a:schemeClr val="tx1"/>
                  </a:solidFill>
                  <a:effectLst>
                    <a:outerShdw blurRad="38100" dist="38100" dir="2700000" algn="tl">
                      <a:srgbClr val="FFFFFF"/>
                    </a:outerShdw>
                  </a:effectLst>
                  <a:uLnTx/>
                  <a:uFillTx/>
                  <a:latin typeface="楷体" panose="02010609060101010101" pitchFamily="49" charset="-122"/>
                  <a:ea typeface="楷体" panose="02010609060101010101" pitchFamily="49" charset="-122"/>
                  <a:cs typeface="+mn-cs"/>
                </a:rPr>
                <a:t>开始时间</a:t>
              </a:r>
              <a:endParaRPr kumimoji="1" lang="zh-CN" altLang="en-US" sz="4400" b="1" i="0" u="none" strike="noStrike" kern="1200" cap="none" spc="0" normalizeH="0" baseline="0" noProof="0" dirty="0">
                <a:ln>
                  <a:noFill/>
                </a:ln>
                <a:solidFill>
                  <a:schemeClr val="tx1"/>
                </a:solidFill>
                <a:effectLst>
                  <a:outerShdw blurRad="38100" dist="38100" dir="2700000" algn="tl">
                    <a:srgbClr val="FFFFFF"/>
                  </a:outerShdw>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7672" name="WordArt 4"/>
            <p:cNvSpPr>
              <a:spLocks noTextEdit="1"/>
            </p:cNvSpPr>
            <p:nvPr/>
          </p:nvSpPr>
          <p:spPr>
            <a:xfrm>
              <a:off x="295" y="241"/>
              <a:ext cx="3039" cy="453"/>
            </a:xfrm>
            <a:prstGeom prst="rect">
              <a:avLst/>
            </a:prstGeom>
          </p:spPr>
          <p:txBody>
            <a:bodyPr wrap="none" fromWordArt="1">
              <a:prstTxWarp prst="textPlain">
                <a:avLst>
                  <a:gd name="adj" fmla="val 50000"/>
                </a:avLst>
              </a:prstTxWarp>
              <a:normAutofit/>
            </a:bodyPr>
            <a:p>
              <a:pPr algn="ctr"/>
              <a:endParaRPr lang="zh-CN" altLang="en-US" sz="5400" b="1">
                <a:gradFill rotWithShape="1">
                  <a:gsLst>
                    <a:gs pos="0">
                      <a:srgbClr val="FF6600"/>
                    </a:gs>
                    <a:gs pos="100000">
                      <a:srgbClr val="993300"/>
                    </a:gs>
                  </a:gsLst>
                  <a:lin ang="5400000" scaled="1"/>
                  <a:tileRect/>
                </a:gradFill>
                <a:effectLst>
                  <a:outerShdw dist="35921" dir="2699999" algn="ctr" rotWithShape="0">
                    <a:srgbClr val="C0C0C0">
                      <a:alpha val="79999"/>
                    </a:srgbClr>
                  </a:outerShdw>
                </a:effectLst>
                <a:latin typeface="黑体" panose="02010609060101010101" pitchFamily="49" charset="-122"/>
                <a:ea typeface="黑体" panose="02010609060101010101" pitchFamily="49" charset="-122"/>
              </a:endParaRPr>
            </a:p>
          </p:txBody>
        </p:sp>
      </p:grpSp>
      <p:grpSp>
        <p:nvGrpSpPr>
          <p:cNvPr id="27662" name="Group 2"/>
          <p:cNvGrpSpPr/>
          <p:nvPr/>
        </p:nvGrpSpPr>
        <p:grpSpPr>
          <a:xfrm>
            <a:off x="0" y="2743200"/>
            <a:ext cx="3810000" cy="839788"/>
            <a:chOff x="295" y="150"/>
            <a:chExt cx="3039" cy="498"/>
          </a:xfrm>
        </p:grpSpPr>
        <p:sp>
          <p:nvSpPr>
            <p:cNvPr id="24" name="AutoShape 3"/>
            <p:cNvSpPr>
              <a:spLocks noChangeArrowheads="1"/>
            </p:cNvSpPr>
            <p:nvPr/>
          </p:nvSpPr>
          <p:spPr bwMode="auto">
            <a:xfrm>
              <a:off x="295" y="150"/>
              <a:ext cx="3025" cy="452"/>
            </a:xfrm>
            <a:prstGeom prst="flowChartAlternateProcess">
              <a:avLst/>
            </a:prstGeom>
            <a:solidFill>
              <a:schemeClr val="accent1"/>
            </a:solidFill>
            <a:ln w="9525" algn="ctr">
              <a:solidFill>
                <a:schemeClr val="accent1">
                  <a:lumMod val="90000"/>
                </a:schemeClr>
              </a:solidFill>
              <a:miter lim="800000"/>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1" lang="en-US" altLang="zh-CN" sz="4400" b="1" i="0" u="none" strike="noStrike" kern="1200" cap="none" spc="0" normalizeH="0" baseline="0" noProof="0" dirty="0">
                  <a:ln>
                    <a:noFill/>
                  </a:ln>
                  <a:solidFill>
                    <a:schemeClr val="tx1"/>
                  </a:solidFill>
                  <a:effectLst>
                    <a:outerShdw blurRad="38100" dist="38100" dir="2700000" algn="tl">
                      <a:srgbClr val="FFFFFF"/>
                    </a:outerShdw>
                  </a:effectLst>
                  <a:uLnTx/>
                  <a:uFillTx/>
                  <a:latin typeface="楷体" panose="02010609060101010101" pitchFamily="49" charset="-122"/>
                  <a:ea typeface="楷体" panose="02010609060101010101" pitchFamily="49" charset="-122"/>
                  <a:cs typeface="+mn-cs"/>
                </a:rPr>
                <a:t>2.</a:t>
              </a:r>
              <a:r>
                <a:rPr kumimoji="1" lang="zh-CN" altLang="en-US" sz="4400" b="1" i="0" u="none" strike="noStrike" kern="1200" cap="none" spc="0" normalizeH="0" baseline="0" noProof="0" dirty="0">
                  <a:ln>
                    <a:noFill/>
                  </a:ln>
                  <a:solidFill>
                    <a:schemeClr val="tx1"/>
                  </a:solidFill>
                  <a:effectLst>
                    <a:outerShdw blurRad="38100" dist="38100" dir="2700000" algn="tl">
                      <a:srgbClr val="FFFFFF"/>
                    </a:outerShdw>
                  </a:effectLst>
                  <a:uLnTx/>
                  <a:uFillTx/>
                  <a:latin typeface="楷体" panose="02010609060101010101" pitchFamily="49" charset="-122"/>
                  <a:ea typeface="楷体" panose="02010609060101010101" pitchFamily="49" charset="-122"/>
                  <a:cs typeface="+mn-cs"/>
                </a:rPr>
                <a:t>最早的国家</a:t>
              </a:r>
              <a:endParaRPr kumimoji="1" lang="zh-CN" altLang="en-US" sz="4400" b="1" i="0" u="none" strike="noStrike" kern="1200" cap="none" spc="0" normalizeH="0" baseline="0" noProof="0" dirty="0">
                <a:ln>
                  <a:noFill/>
                </a:ln>
                <a:solidFill>
                  <a:schemeClr val="tx1"/>
                </a:solidFill>
                <a:effectLst>
                  <a:outerShdw blurRad="38100" dist="38100" dir="2700000" algn="tl">
                    <a:srgbClr val="FFFFFF"/>
                  </a:outerShdw>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7670" name="WordArt 4"/>
            <p:cNvSpPr>
              <a:spLocks noTextEdit="1"/>
            </p:cNvSpPr>
            <p:nvPr/>
          </p:nvSpPr>
          <p:spPr>
            <a:xfrm>
              <a:off x="295" y="195"/>
              <a:ext cx="3039" cy="453"/>
            </a:xfrm>
            <a:prstGeom prst="rect">
              <a:avLst/>
            </a:prstGeom>
          </p:spPr>
          <p:txBody>
            <a:bodyPr wrap="none" fromWordArt="1">
              <a:prstTxWarp prst="textPlain">
                <a:avLst>
                  <a:gd name="adj" fmla="val 50000"/>
                </a:avLst>
              </a:prstTxWarp>
              <a:normAutofit/>
            </a:bodyPr>
            <a:p>
              <a:pPr algn="ctr"/>
              <a:endParaRPr lang="zh-CN" altLang="en-US" sz="5400" b="1">
                <a:gradFill rotWithShape="1">
                  <a:gsLst>
                    <a:gs pos="0">
                      <a:srgbClr val="FF6600"/>
                    </a:gs>
                    <a:gs pos="100000">
                      <a:srgbClr val="993300"/>
                    </a:gs>
                  </a:gsLst>
                  <a:lin ang="5400000" scaled="1"/>
                  <a:tileRect/>
                </a:gradFill>
                <a:effectLst>
                  <a:outerShdw dist="35921" dir="2699999" algn="ctr" rotWithShape="0">
                    <a:srgbClr val="C0C0C0">
                      <a:alpha val="79999"/>
                    </a:srgbClr>
                  </a:outerShdw>
                </a:effectLst>
                <a:latin typeface="黑体" panose="02010609060101010101" pitchFamily="49" charset="-122"/>
                <a:ea typeface="黑体" panose="02010609060101010101" pitchFamily="49" charset="-122"/>
              </a:endParaRPr>
            </a:p>
          </p:txBody>
        </p:sp>
      </p:grpSp>
      <p:grpSp>
        <p:nvGrpSpPr>
          <p:cNvPr id="27663" name="Group 2"/>
          <p:cNvGrpSpPr/>
          <p:nvPr/>
        </p:nvGrpSpPr>
        <p:grpSpPr>
          <a:xfrm>
            <a:off x="0" y="3886200"/>
            <a:ext cx="3810000" cy="839788"/>
            <a:chOff x="295" y="150"/>
            <a:chExt cx="3039" cy="498"/>
          </a:xfrm>
        </p:grpSpPr>
        <p:sp>
          <p:nvSpPr>
            <p:cNvPr id="27" name="AutoShape 3"/>
            <p:cNvSpPr>
              <a:spLocks noChangeArrowheads="1"/>
            </p:cNvSpPr>
            <p:nvPr/>
          </p:nvSpPr>
          <p:spPr bwMode="auto">
            <a:xfrm>
              <a:off x="295" y="150"/>
              <a:ext cx="3039" cy="407"/>
            </a:xfrm>
            <a:prstGeom prst="flowChartAlternateProcess">
              <a:avLst/>
            </a:prstGeom>
            <a:solidFill>
              <a:schemeClr val="accent1"/>
            </a:solidFill>
            <a:ln w="9525" algn="ctr">
              <a:solidFill>
                <a:schemeClr val="accent1">
                  <a:lumMod val="90000"/>
                </a:schemeClr>
              </a:solidFill>
              <a:miter lim="800000"/>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1" lang="en-US" altLang="zh-CN" sz="4400" b="1" i="0" u="none" strike="noStrike" kern="1200" cap="none" spc="0" normalizeH="0" baseline="0" noProof="0" dirty="0">
                  <a:ln>
                    <a:noFill/>
                  </a:ln>
                  <a:solidFill>
                    <a:schemeClr val="tx1"/>
                  </a:solidFill>
                  <a:effectLst>
                    <a:outerShdw blurRad="38100" dist="38100" dir="2700000" algn="tl">
                      <a:srgbClr val="FFFFFF"/>
                    </a:outerShdw>
                  </a:effectLst>
                  <a:uLnTx/>
                  <a:uFillTx/>
                  <a:latin typeface="楷体" panose="02010609060101010101" pitchFamily="49" charset="-122"/>
                  <a:ea typeface="楷体" panose="02010609060101010101" pitchFamily="49" charset="-122"/>
                  <a:cs typeface="+mn-cs"/>
                </a:rPr>
                <a:t>3.</a:t>
              </a:r>
              <a:r>
                <a:rPr kumimoji="1" lang="zh-CN" altLang="en-US" sz="4400" b="1" i="0" u="none" strike="noStrike" kern="1200" cap="none" spc="0" normalizeH="0" baseline="0" noProof="0" dirty="0">
                  <a:ln>
                    <a:noFill/>
                  </a:ln>
                  <a:solidFill>
                    <a:schemeClr val="tx1"/>
                  </a:solidFill>
                  <a:effectLst>
                    <a:outerShdw blurRad="38100" dist="38100" dir="2700000" algn="tl">
                      <a:srgbClr val="FFFFFF"/>
                    </a:outerShdw>
                  </a:effectLst>
                  <a:uLnTx/>
                  <a:uFillTx/>
                  <a:latin typeface="楷体" panose="02010609060101010101" pitchFamily="49" charset="-122"/>
                  <a:ea typeface="楷体" panose="02010609060101010101" pitchFamily="49" charset="-122"/>
                  <a:cs typeface="+mn-cs"/>
                </a:rPr>
                <a:t>最早的部门</a:t>
              </a:r>
              <a:endParaRPr kumimoji="1" lang="zh-CN" altLang="en-US" sz="4400" b="1" i="0" u="none" strike="noStrike" kern="1200" cap="none" spc="0" normalizeH="0" baseline="0" noProof="0" dirty="0">
                <a:ln>
                  <a:noFill/>
                </a:ln>
                <a:solidFill>
                  <a:schemeClr val="tx1"/>
                </a:solidFill>
                <a:effectLst>
                  <a:outerShdw blurRad="38100" dist="38100" dir="2700000" algn="tl">
                    <a:srgbClr val="FFFFFF"/>
                  </a:outerShdw>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7668" name="WordArt 4"/>
            <p:cNvSpPr>
              <a:spLocks noTextEdit="1"/>
            </p:cNvSpPr>
            <p:nvPr/>
          </p:nvSpPr>
          <p:spPr>
            <a:xfrm>
              <a:off x="295" y="195"/>
              <a:ext cx="3039" cy="453"/>
            </a:xfrm>
            <a:prstGeom prst="rect">
              <a:avLst/>
            </a:prstGeom>
          </p:spPr>
          <p:txBody>
            <a:bodyPr wrap="none" fromWordArt="1">
              <a:prstTxWarp prst="textPlain">
                <a:avLst>
                  <a:gd name="adj" fmla="val 50000"/>
                </a:avLst>
              </a:prstTxWarp>
              <a:normAutofit/>
            </a:bodyPr>
            <a:p>
              <a:pPr algn="ctr"/>
              <a:endParaRPr lang="zh-CN" altLang="en-US" sz="5400" b="1">
                <a:gradFill rotWithShape="1">
                  <a:gsLst>
                    <a:gs pos="0">
                      <a:srgbClr val="FF6600"/>
                    </a:gs>
                    <a:gs pos="100000">
                      <a:srgbClr val="993300"/>
                    </a:gs>
                  </a:gsLst>
                  <a:lin ang="5400000" scaled="1"/>
                  <a:tileRect/>
                </a:gradFill>
                <a:effectLst>
                  <a:outerShdw dist="35921" dir="2699999" algn="ctr" rotWithShape="0">
                    <a:srgbClr val="C0C0C0">
                      <a:alpha val="79999"/>
                    </a:srgbClr>
                  </a:outerShdw>
                </a:effectLst>
                <a:latin typeface="黑体" panose="02010609060101010101" pitchFamily="49" charset="-122"/>
                <a:ea typeface="黑体" panose="02010609060101010101" pitchFamily="49" charset="-122"/>
              </a:endParaRPr>
            </a:p>
          </p:txBody>
        </p:sp>
      </p:grpSp>
      <p:grpSp>
        <p:nvGrpSpPr>
          <p:cNvPr id="27664" name="Group 2"/>
          <p:cNvGrpSpPr/>
          <p:nvPr/>
        </p:nvGrpSpPr>
        <p:grpSpPr>
          <a:xfrm>
            <a:off x="0" y="4267200"/>
            <a:ext cx="3962400" cy="1524000"/>
            <a:chOff x="178" y="195"/>
            <a:chExt cx="3156" cy="904"/>
          </a:xfrm>
        </p:grpSpPr>
        <p:sp>
          <p:nvSpPr>
            <p:cNvPr id="30" name="AutoShape 3"/>
            <p:cNvSpPr>
              <a:spLocks noChangeArrowheads="1"/>
            </p:cNvSpPr>
            <p:nvPr/>
          </p:nvSpPr>
          <p:spPr bwMode="auto">
            <a:xfrm>
              <a:off x="178" y="692"/>
              <a:ext cx="2688" cy="407"/>
            </a:xfrm>
            <a:prstGeom prst="flowChartAlternateProcess">
              <a:avLst/>
            </a:prstGeom>
            <a:solidFill>
              <a:schemeClr val="accent1"/>
            </a:solidFill>
            <a:ln w="9525" algn="ctr">
              <a:solidFill>
                <a:schemeClr val="accent1">
                  <a:lumMod val="90000"/>
                </a:schemeClr>
              </a:solidFill>
              <a:miter lim="800000"/>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1" lang="en-US" altLang="zh-CN" sz="4400" b="1" i="0" u="none" strike="noStrike" kern="1200" cap="none" spc="0" normalizeH="0" baseline="0" noProof="0" dirty="0">
                  <a:ln>
                    <a:noFill/>
                  </a:ln>
                  <a:solidFill>
                    <a:schemeClr val="tx1"/>
                  </a:solidFill>
                  <a:effectLst>
                    <a:outerShdw blurRad="38100" dist="38100" dir="2700000" algn="tl">
                      <a:srgbClr val="FFFFFF"/>
                    </a:outerShdw>
                  </a:effectLst>
                  <a:uLnTx/>
                  <a:uFillTx/>
                  <a:latin typeface="楷体" panose="02010609060101010101" pitchFamily="49" charset="-122"/>
                  <a:ea typeface="楷体" panose="02010609060101010101" pitchFamily="49" charset="-122"/>
                  <a:cs typeface="+mn-cs"/>
                </a:rPr>
                <a:t>4.</a:t>
              </a:r>
              <a:r>
                <a:rPr kumimoji="1" lang="zh-CN" altLang="en-US" sz="4400" b="1" i="0" u="none" strike="noStrike" kern="1200" cap="none" spc="0" normalizeH="0" baseline="0" noProof="0" dirty="0">
                  <a:ln>
                    <a:noFill/>
                  </a:ln>
                  <a:solidFill>
                    <a:schemeClr val="tx1"/>
                  </a:solidFill>
                  <a:effectLst>
                    <a:outerShdw blurRad="38100" dist="38100" dir="2700000" algn="tl">
                      <a:srgbClr val="FFFFFF"/>
                    </a:outerShdw>
                  </a:effectLst>
                  <a:uLnTx/>
                  <a:uFillTx/>
                  <a:latin typeface="楷体" panose="02010609060101010101" pitchFamily="49" charset="-122"/>
                  <a:ea typeface="楷体" panose="02010609060101010101" pitchFamily="49" charset="-122"/>
                  <a:cs typeface="+mn-cs"/>
                </a:rPr>
                <a:t>开始标志</a:t>
              </a:r>
              <a:endParaRPr kumimoji="1" lang="zh-CN" altLang="en-US" sz="4400" b="1" i="0" u="none" strike="noStrike" kern="1200" cap="none" spc="0" normalizeH="0" baseline="0" noProof="0" dirty="0">
                <a:ln>
                  <a:noFill/>
                </a:ln>
                <a:solidFill>
                  <a:schemeClr val="tx1"/>
                </a:solidFill>
                <a:effectLst>
                  <a:outerShdw blurRad="38100" dist="38100" dir="2700000" algn="tl">
                    <a:srgbClr val="FFFFFF"/>
                  </a:outerShdw>
                </a:effectLst>
                <a:uLnTx/>
                <a:uFillTx/>
                <a:latin typeface="楷体" panose="02010609060101010101" pitchFamily="49" charset="-122"/>
                <a:ea typeface="楷体" panose="02010609060101010101" pitchFamily="49" charset="-122"/>
                <a:cs typeface="+mn-cs"/>
              </a:endParaRPr>
            </a:p>
          </p:txBody>
        </p:sp>
        <p:sp>
          <p:nvSpPr>
            <p:cNvPr id="27666" name="WordArt 4"/>
            <p:cNvSpPr>
              <a:spLocks noTextEdit="1"/>
            </p:cNvSpPr>
            <p:nvPr/>
          </p:nvSpPr>
          <p:spPr>
            <a:xfrm>
              <a:off x="295" y="195"/>
              <a:ext cx="3039" cy="453"/>
            </a:xfrm>
            <a:prstGeom prst="rect">
              <a:avLst/>
            </a:prstGeom>
          </p:spPr>
          <p:txBody>
            <a:bodyPr wrap="none" fromWordArt="1">
              <a:prstTxWarp prst="textPlain">
                <a:avLst>
                  <a:gd name="adj" fmla="val 50000"/>
                </a:avLst>
              </a:prstTxWarp>
              <a:normAutofit/>
            </a:bodyPr>
            <a:p>
              <a:pPr algn="ctr"/>
              <a:endParaRPr lang="zh-CN" altLang="en-US" sz="5400" b="1">
                <a:gradFill rotWithShape="1">
                  <a:gsLst>
                    <a:gs pos="0">
                      <a:srgbClr val="FF6600"/>
                    </a:gs>
                    <a:gs pos="100000">
                      <a:srgbClr val="993300"/>
                    </a:gs>
                  </a:gsLst>
                  <a:lin ang="5400000" scaled="1"/>
                  <a:tileRect/>
                </a:gradFill>
                <a:effectLst>
                  <a:outerShdw dist="35921" dir="2699999" algn="ctr" rotWithShape="0">
                    <a:srgbClr val="C0C0C0">
                      <a:alpha val="79999"/>
                    </a:srgbClr>
                  </a:outerShdw>
                </a:effectLst>
                <a:latin typeface="黑体" panose="02010609060101010101" pitchFamily="49" charset="-122"/>
                <a:ea typeface="黑体" panose="02010609060101010101" pitchFamily="49"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0902"/>
                                        </p:tgtEl>
                                        <p:attrNameLst>
                                          <p:attrName>style.visibility</p:attrName>
                                        </p:attrNameLst>
                                      </p:cBhvr>
                                      <p:to>
                                        <p:strVal val="visible"/>
                                      </p:to>
                                    </p:set>
                                    <p:animEffect transition="in" filter="wipe(left)">
                                      <p:cBhvr>
                                        <p:cTn id="7" dur="500"/>
                                        <p:tgtEl>
                                          <p:spTgt spid="8090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0921"/>
                                        </p:tgtEl>
                                        <p:attrNameLst>
                                          <p:attrName>style.visibility</p:attrName>
                                        </p:attrNameLst>
                                      </p:cBhvr>
                                      <p:to>
                                        <p:strVal val="visible"/>
                                      </p:to>
                                    </p:set>
                                    <p:animEffect transition="in" filter="wipe(left)">
                                      <p:cBhvr>
                                        <p:cTn id="12" dur="500"/>
                                        <p:tgtEl>
                                          <p:spTgt spid="809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0924"/>
                                        </p:tgtEl>
                                        <p:attrNameLst>
                                          <p:attrName>style.visibility</p:attrName>
                                        </p:attrNameLst>
                                      </p:cBhvr>
                                      <p:to>
                                        <p:strVal val="visible"/>
                                      </p:to>
                                    </p:set>
                                    <p:animEffect transition="in" filter="wipe(left)">
                                      <p:cBhvr>
                                        <p:cTn id="17" dur="500"/>
                                        <p:tgtEl>
                                          <p:spTgt spid="809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0926"/>
                                        </p:tgtEl>
                                        <p:attrNameLst>
                                          <p:attrName>style.visibility</p:attrName>
                                        </p:attrNameLst>
                                      </p:cBhvr>
                                      <p:to>
                                        <p:strVal val="visible"/>
                                      </p:to>
                                    </p:set>
                                    <p:animEffect transition="in" filter="wipe(left)">
                                      <p:cBhvr>
                                        <p:cTn id="22" dur="500"/>
                                        <p:tgtEl>
                                          <p:spTgt spid="809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2" grpId="0"/>
      <p:bldP spid="80921" grpId="0"/>
      <p:bldP spid="80924" grpId="0"/>
      <p:bldP spid="80926" grpId="0"/>
    </p:bldLst>
  </p:timing>
</p:sld>
</file>

<file path=ppt/theme/theme1.xml><?xml version="1.0" encoding="utf-8"?>
<a:theme xmlns:a="http://schemas.openxmlformats.org/drawingml/2006/main" name="3_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2_Network">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1_默认设计模板">
  <a:themeElements>
    <a:clrScheme name="6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6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2_Network">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6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0</TotalTime>
  <Words>3252</Words>
  <Application>WPS 演示</Application>
  <PresentationFormat>全屏显示(4:3)</PresentationFormat>
  <Paragraphs>454</Paragraphs>
  <Slides>31</Slides>
  <Notes>2</Notes>
  <HiddenSlides>0</HiddenSlides>
  <MMClips>2</MMClips>
  <ScaleCrop>false</ScaleCrop>
  <HeadingPairs>
    <vt:vector size="8" baseType="variant">
      <vt:variant>
        <vt:lpstr>已用的字体</vt:lpstr>
      </vt:variant>
      <vt:variant>
        <vt:i4>20</vt:i4>
      </vt:variant>
      <vt:variant>
        <vt:lpstr>主题</vt:lpstr>
      </vt:variant>
      <vt:variant>
        <vt:i4>3</vt:i4>
      </vt:variant>
      <vt:variant>
        <vt:lpstr>嵌入 OLE 服务器</vt:lpstr>
      </vt:variant>
      <vt:variant>
        <vt:i4>1</vt:i4>
      </vt:variant>
      <vt:variant>
        <vt:lpstr>幻灯片标题</vt:lpstr>
      </vt:variant>
      <vt:variant>
        <vt:i4>31</vt:i4>
      </vt:variant>
    </vt:vector>
  </HeadingPairs>
  <TitlesOfParts>
    <vt:vector size="55" baseType="lpstr">
      <vt:lpstr>Arial</vt:lpstr>
      <vt:lpstr>宋体</vt:lpstr>
      <vt:lpstr>Wingdings</vt:lpstr>
      <vt:lpstr>Calibri</vt:lpstr>
      <vt:lpstr>楷体_GB2312</vt:lpstr>
      <vt:lpstr>黑体</vt:lpstr>
      <vt:lpstr>华文新魏</vt:lpstr>
      <vt:lpstr>Verdana</vt:lpstr>
      <vt:lpstr>Times New Roman</vt:lpstr>
      <vt:lpstr>楷体</vt:lpstr>
      <vt:lpstr>华文楷体</vt:lpstr>
      <vt:lpstr>微软雅黑</vt:lpstr>
      <vt:lpstr>华文中宋</vt:lpstr>
      <vt:lpstr>Arial Black</vt:lpstr>
      <vt:lpstr>仿宋</vt:lpstr>
      <vt:lpstr>方正铁筋隶书简体</vt:lpstr>
      <vt:lpstr>+mn-ea</vt:lpstr>
      <vt:lpstr>Arial Unicode MS</vt:lpstr>
      <vt:lpstr>方正铁筋隶书简体</vt:lpstr>
      <vt:lpstr>Segoe Print</vt:lpstr>
      <vt:lpstr>3_Network</vt:lpstr>
      <vt:lpstr>11_默认设计模板</vt:lpstr>
      <vt:lpstr>4_Network</vt:lpstr>
      <vt:lpstr>PBrush</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405</cp:revision>
  <dcterms:created xsi:type="dcterms:W3CDTF">2017-02-13T06:22:41Z</dcterms:created>
  <dcterms:modified xsi:type="dcterms:W3CDTF">2024-02-16T08:07:29Z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r8>1</vt:r8>
  </property>
  <property fmtid="{D5CDD505-2E9C-101B-9397-08002B2CF9AE}" pid="3" name="KSOProductBuildVer">
    <vt:lpwstr>2052-12.1.0.16250</vt:lpwstr>
  </property>
  <property fmtid="{D5CDD505-2E9C-101B-9397-08002B2CF9AE}" pid="4" name="ICV">
    <vt:lpwstr>E283195652B64FE692293B12990AA1CC_13</vt:lpwstr>
  </property>
</Properties>
</file>