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tiff" ContentType="image/tiff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3"/>
    <p:sldMasterId id="2147483688" r:id="rId4"/>
    <p:sldMasterId id="2147483701" r:id="rId5"/>
  </p:sldMasterIdLst>
  <p:notesMasterIdLst>
    <p:notesMasterId r:id="rId7"/>
  </p:notesMasterIdLst>
  <p:handoutMasterIdLst>
    <p:handoutMasterId r:id="rId28"/>
  </p:handoutMasterIdLst>
  <p:sldIdLst>
    <p:sldId id="758" r:id="rId6"/>
    <p:sldId id="724" r:id="rId8"/>
    <p:sldId id="450" r:id="rId9"/>
    <p:sldId id="565" r:id="rId10"/>
    <p:sldId id="561" r:id="rId11"/>
    <p:sldId id="580" r:id="rId12"/>
    <p:sldId id="581" r:id="rId13"/>
    <p:sldId id="684" r:id="rId14"/>
    <p:sldId id="687" r:id="rId15"/>
    <p:sldId id="553" r:id="rId16"/>
    <p:sldId id="726" r:id="rId17"/>
    <p:sldId id="754" r:id="rId18"/>
    <p:sldId id="755" r:id="rId19"/>
    <p:sldId id="759" r:id="rId20"/>
    <p:sldId id="756" r:id="rId21"/>
    <p:sldId id="624" r:id="rId22"/>
    <p:sldId id="547" r:id="rId23"/>
    <p:sldId id="570" r:id="rId24"/>
    <p:sldId id="620" r:id="rId25"/>
    <p:sldId id="692" r:id="rId26"/>
    <p:sldId id="597" r:id="rId27"/>
  </p:sldIdLst>
  <p:sldSz cx="9144000" cy="5715000" type="screen16x10"/>
  <p:notesSz cx="9926320" cy="6797675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等线" panose="02010600030101010101"/>
      <p:regular r:id="rId36"/>
      <p:bold r:id="rId37"/>
    </p:embeddedFont>
    <p:embeddedFont>
      <p:font typeface="等线 Light" panose="02010600030101010101" charset="-122"/>
      <p:regular r:id="rId38"/>
    </p:embeddedFont>
    <p:embeddedFont>
      <p:font typeface="Impact" panose="020B0806030902050204"/>
      <p:regular r:id="rId39"/>
    </p:embeddedFont>
    <p:embeddedFont>
      <p:font typeface="方正启体简体" panose="02010600030101010101" pitchFamily="65" charset="-122"/>
      <p:regular r:id="rId40"/>
    </p:embeddedFont>
    <p:embeddedFont>
      <p:font typeface="微软雅黑" panose="020B0503020204020204" charset="-122"/>
      <p:regular r:id="rId41"/>
    </p:embeddedFont>
    <p:embeddedFont>
      <p:font typeface="楷体" panose="02010609060101010101" pitchFamily="49" charset="-122"/>
      <p:regular r:id="rId42"/>
    </p:embeddedFont>
    <p:embeddedFont>
      <p:font typeface="华文行楷" panose="02010800040101010101" pitchFamily="2" charset="-122"/>
      <p:regular r:id="rId43"/>
    </p:embeddedFont>
    <p:embeddedFont>
      <p:font typeface="微软雅黑 Light" panose="020B0502040204020203" pitchFamily="34" charset="-122"/>
      <p:regular r:id="rId44"/>
    </p:embeddedFont>
    <p:embeddedFont>
      <p:font typeface="华文彩云" panose="02010800040101010101" pitchFamily="2" charset="-122"/>
      <p:regular r:id="rId45"/>
    </p:embeddedFont>
    <p:embeddedFont>
      <p:font typeface="Arial Unicode MS" panose="020B0604020202020204" pitchFamily="34" charset="-122"/>
      <p:regular r:id="rId46"/>
    </p:embeddedFont>
    <p:embeddedFont>
      <p:font typeface="黑体" panose="02010609060101010101" pitchFamily="49" charset="-122"/>
      <p:regular r:id="rId47"/>
    </p:embeddedFont>
    <p:embeddedFont>
      <p:font typeface="华文楷体" panose="02010600040101010101" pitchFamily="2" charset="-122"/>
      <p:regular r:id="rId48"/>
    </p:embeddedFont>
    <p:embeddedFont>
      <p:font typeface="华文新魏" panose="02010800040101010101" pitchFamily="2" charset="-122"/>
      <p:regular r:id="rId49"/>
    </p:embeddedFont>
    <p:embeddedFont>
      <p:font typeface="Calibri Light" panose="020F0302020204030204" charset="0"/>
      <p:regular r:id="rId50"/>
      <p:italic r:id="rId5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3568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7131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06934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425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1782445" algn="l" defTabSz="713105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139315" algn="l" defTabSz="713105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2494915" algn="l" defTabSz="713105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2851785" algn="l" defTabSz="713105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00FF"/>
    <a:srgbClr val="5B9BD5"/>
    <a:srgbClr val="FF9300"/>
    <a:srgbClr val="696969"/>
    <a:srgbClr val="ED7D31"/>
    <a:srgbClr val="EAEFF7"/>
    <a:srgbClr val="314865"/>
    <a:srgbClr val="BFBFBF"/>
    <a:srgbClr val="039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23" autoAdjust="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1852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-24051"/>
    </p:cViewPr>
  </p:sorterViewPr>
  <p:notesViewPr>
    <p:cSldViewPr>
      <p:cViewPr varScale="1">
        <p:scale>
          <a:sx n="90" d="100"/>
          <a:sy n="90" d="100"/>
        </p:scale>
        <p:origin x="186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1" Type="http://schemas.openxmlformats.org/officeDocument/2006/relationships/font" Target="fonts/font20.fntdata"/><Relationship Id="rId50" Type="http://schemas.openxmlformats.org/officeDocument/2006/relationships/font" Target="fonts/font19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8.fntdata"/><Relationship Id="rId48" Type="http://schemas.openxmlformats.org/officeDocument/2006/relationships/font" Target="fonts/font17.fntdata"/><Relationship Id="rId47" Type="http://schemas.openxmlformats.org/officeDocument/2006/relationships/font" Target="fonts/font16.fntdata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1977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3250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1983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5373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1987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10376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1991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18873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555584"/>
        <c:axId val="183557120"/>
      </c:barChart>
      <c:catAx>
        <c:axId val="183555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83557120"/>
        <c:crosses val="autoZero"/>
        <c:auto val="1"/>
        <c:lblAlgn val="ctr"/>
        <c:lblOffset val="100"/>
        <c:noMultiLvlLbl val="0"/>
      </c:catAx>
      <c:valAx>
        <c:axId val="183557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83555584"/>
        <c:crosses val="autoZero"/>
        <c:crossBetween val="between"/>
      </c:valAx>
    </c:plotArea>
    <c:legend>
      <c:legendPos val="r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2800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6515B-DA49-4BE8-A61A-7D5FA87C40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280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F4571-D9ED-4E26-9566-BEE00781BC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800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D74E2-4F1D-41DC-BB4E-43C90B96AB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127375" y="849313"/>
            <a:ext cx="36718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80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C5224-50F4-4090-BA03-45F20F1689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7131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6870" algn="l" defTabSz="7131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3105" algn="l" defTabSz="7131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9340" algn="l" defTabSz="7131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5575" algn="l" defTabSz="7131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2445" algn="l" defTabSz="7131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9315" algn="l" defTabSz="7131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4915" algn="l" defTabSz="7131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1785" algn="l" defTabSz="7131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08714A3-725E-4461-A212-4E98A5A64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C5224-50F4-4090-BA03-45F20F1689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C5224-50F4-4090-BA03-45F20F1689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08714A3-725E-4461-A212-4E98A5A64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127375" y="849313"/>
            <a:ext cx="36718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9D0A-AA74-48A8-BA16-E5F9E5B9F68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08714A3-725E-4461-A212-4E98A5A64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127375" y="849313"/>
            <a:ext cx="36718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9D0A-AA74-48A8-BA16-E5F9E5B9F68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08714A3-725E-4461-A212-4E98A5A64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08714A3-725E-4461-A212-4E98A5A64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C08714A3-725E-4461-A212-4E98A5A64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127375" y="849313"/>
            <a:ext cx="36718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D9D0A-AA74-48A8-BA16-E5F9E5B9F68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427"/>
            <a:ext cx="7772400" cy="122502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A8838-8C2E-4A3B-BCE1-9A022F61D83A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910D-9ED3-4058-8292-BFBD1A4BC2F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E5184-AB0B-49D3-BF3E-18AFB0FE07E2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9BF87-8E12-406F-90A6-2165A607DE07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060" indent="0">
              <a:buNone/>
              <a:defRPr sz="1600" b="1"/>
            </a:lvl4pPr>
            <a:lvl5pPr marL="1825625" indent="0">
              <a:buNone/>
              <a:defRPr sz="1600" b="1"/>
            </a:lvl5pPr>
            <a:lvl6pPr marL="2282190" indent="0">
              <a:buNone/>
              <a:defRPr sz="1600" b="1"/>
            </a:lvl6pPr>
            <a:lvl7pPr marL="2738755" indent="0">
              <a:buNone/>
              <a:defRPr sz="1600" b="1"/>
            </a:lvl7pPr>
            <a:lvl8pPr marL="3195320" indent="0">
              <a:buNone/>
              <a:defRPr sz="1600" b="1"/>
            </a:lvl8pPr>
            <a:lvl9pPr marL="365188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96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800" b="1"/>
            </a:lvl3pPr>
            <a:lvl4pPr marL="1369060" indent="0">
              <a:buNone/>
              <a:defRPr sz="1600" b="1"/>
            </a:lvl4pPr>
            <a:lvl5pPr marL="1825625" indent="0">
              <a:buNone/>
              <a:defRPr sz="1600" b="1"/>
            </a:lvl5pPr>
            <a:lvl6pPr marL="2282190" indent="0">
              <a:buNone/>
              <a:defRPr sz="1600" b="1"/>
            </a:lvl6pPr>
            <a:lvl7pPr marL="2738755" indent="0">
              <a:buNone/>
              <a:defRPr sz="1600" b="1"/>
            </a:lvl7pPr>
            <a:lvl8pPr marL="3195320" indent="0">
              <a:buNone/>
              <a:defRPr sz="1600" b="1"/>
            </a:lvl8pPr>
            <a:lvl9pPr marL="365188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9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22C0-2092-4F59-B9C3-823D8A047F2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9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4E9A9-3D89-4269-B135-C12F1EA163D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734BE-BFB3-485F-A44D-CD75DBED469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7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60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7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565" indent="0">
              <a:buNone/>
              <a:defRPr sz="1200"/>
            </a:lvl2pPr>
            <a:lvl3pPr marL="913130" indent="0">
              <a:buNone/>
              <a:defRPr sz="1000"/>
            </a:lvl3pPr>
            <a:lvl4pPr marL="1369060" indent="0">
              <a:buNone/>
              <a:defRPr sz="900"/>
            </a:lvl4pPr>
            <a:lvl5pPr marL="1825625" indent="0">
              <a:buNone/>
              <a:defRPr sz="900"/>
            </a:lvl5pPr>
            <a:lvl6pPr marL="2282190" indent="0">
              <a:buNone/>
              <a:defRPr sz="900"/>
            </a:lvl6pPr>
            <a:lvl7pPr marL="2738755" indent="0">
              <a:buNone/>
              <a:defRPr sz="900"/>
            </a:lvl7pPr>
            <a:lvl8pPr marL="3195320" indent="0">
              <a:buNone/>
              <a:defRPr sz="900"/>
            </a:lvl8pPr>
            <a:lvl9pPr marL="365188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7454E-7E5E-4FFF-A977-61FB5365E78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060" indent="0">
              <a:buNone/>
              <a:defRPr sz="2000"/>
            </a:lvl4pPr>
            <a:lvl5pPr marL="1825625" indent="0">
              <a:buNone/>
              <a:defRPr sz="2000"/>
            </a:lvl5pPr>
            <a:lvl6pPr marL="2282190" indent="0">
              <a:buNone/>
              <a:defRPr sz="2000"/>
            </a:lvl6pPr>
            <a:lvl7pPr marL="2738755" indent="0">
              <a:buNone/>
              <a:defRPr sz="2000"/>
            </a:lvl7pPr>
            <a:lvl8pPr marL="3195320" indent="0">
              <a:buNone/>
              <a:defRPr sz="2000"/>
            </a:lvl8pPr>
            <a:lvl9pPr marL="3651885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85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6565" indent="0">
              <a:buNone/>
              <a:defRPr sz="1200"/>
            </a:lvl2pPr>
            <a:lvl3pPr marL="913130" indent="0">
              <a:buNone/>
              <a:defRPr sz="1000"/>
            </a:lvl3pPr>
            <a:lvl4pPr marL="1369060" indent="0">
              <a:buNone/>
              <a:defRPr sz="900"/>
            </a:lvl4pPr>
            <a:lvl5pPr marL="1825625" indent="0">
              <a:buNone/>
              <a:defRPr sz="900"/>
            </a:lvl5pPr>
            <a:lvl6pPr marL="2282190" indent="0">
              <a:buNone/>
              <a:defRPr sz="900"/>
            </a:lvl6pPr>
            <a:lvl7pPr marL="2738755" indent="0">
              <a:buNone/>
              <a:defRPr sz="900"/>
            </a:lvl7pPr>
            <a:lvl8pPr marL="3195320" indent="0">
              <a:buNone/>
              <a:defRPr sz="900"/>
            </a:lvl8pPr>
            <a:lvl9pPr marL="365188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73BE-9469-4179-B696-CEF1A6407CC6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F2A93-94DD-4E72-91CB-1125BA647E09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83"/>
            <a:ext cx="2057400" cy="487627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83"/>
            <a:ext cx="6019800" cy="487627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A4349-4F91-4B11-A9A1-7A61E3B52C0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EE930-B8E4-40B4-A085-5D3C2B9F952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C7D2-62D9-4EE4-9C4A-B6586B68080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10D69-E75F-4BEF-8183-F7ECF8F1318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E8490-F109-4FDF-BF0B-4605C924792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7A405-C4CD-471E-9CAB-44B3814BEBC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FC6FB-36AF-49E7-B349-D47E391869C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001701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65" indent="0" algn="ctr">
              <a:buNone/>
              <a:defRPr sz="1500"/>
            </a:lvl2pPr>
            <a:lvl3pPr marL="684530" indent="0" algn="ctr">
              <a:buNone/>
              <a:defRPr sz="1400"/>
            </a:lvl3pPr>
            <a:lvl4pPr marL="1027430" indent="0" algn="ctr">
              <a:buNone/>
              <a:defRPr sz="1200"/>
            </a:lvl4pPr>
            <a:lvl5pPr marL="1369695" indent="0" algn="ctr">
              <a:buNone/>
              <a:defRPr sz="1200"/>
            </a:lvl5pPr>
            <a:lvl6pPr marL="1711960" indent="0" algn="ctr">
              <a:buNone/>
              <a:defRPr sz="1200"/>
            </a:lvl6pPr>
            <a:lvl7pPr marL="2054225" indent="0" algn="ctr">
              <a:buNone/>
              <a:defRPr sz="1200"/>
            </a:lvl7pPr>
            <a:lvl8pPr marL="2396490" indent="0" algn="ctr">
              <a:buNone/>
              <a:defRPr sz="1200"/>
            </a:lvl8pPr>
            <a:lvl9pPr marL="273875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A5C9D27-DDB0-4289-B0D3-30E84A9C0B5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99AEB00-EBAD-4D13-8CF0-FF18556D81F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CC5C273-97F5-427A-BF96-A545A647D03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F2D1780-967C-41D9-8830-91E4A0B89CA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851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6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9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2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4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F35EB91-C0B8-4330-85AD-D57AF28A5DF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1D02A5B-4405-4F84-82ED-52CE9E9B3DA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137FE19-DCB4-4460-A01C-86BA2619275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CC65208-F8AD-4DD7-A7FE-37C32C30889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65" indent="0">
              <a:buNone/>
              <a:defRPr sz="1500" b="1"/>
            </a:lvl2pPr>
            <a:lvl3pPr marL="684530" indent="0">
              <a:buNone/>
              <a:defRPr sz="1400" b="1"/>
            </a:lvl3pPr>
            <a:lvl4pPr marL="1027430" indent="0">
              <a:buNone/>
              <a:defRPr sz="1200" b="1"/>
            </a:lvl4pPr>
            <a:lvl5pPr marL="1369695" indent="0">
              <a:buNone/>
              <a:defRPr sz="1200" b="1"/>
            </a:lvl5pPr>
            <a:lvl6pPr marL="1711960" indent="0">
              <a:buNone/>
              <a:defRPr sz="1200" b="1"/>
            </a:lvl6pPr>
            <a:lvl7pPr marL="2054225" indent="0">
              <a:buNone/>
              <a:defRPr sz="1200" b="1"/>
            </a:lvl7pPr>
            <a:lvl8pPr marL="2396490" indent="0">
              <a:buNone/>
              <a:defRPr sz="1200" b="1"/>
            </a:lvl8pPr>
            <a:lvl9pPr marL="273875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65" indent="0">
              <a:buNone/>
              <a:defRPr sz="1500" b="1"/>
            </a:lvl2pPr>
            <a:lvl3pPr marL="684530" indent="0">
              <a:buNone/>
              <a:defRPr sz="1400" b="1"/>
            </a:lvl3pPr>
            <a:lvl4pPr marL="1027430" indent="0">
              <a:buNone/>
              <a:defRPr sz="1200" b="1"/>
            </a:lvl4pPr>
            <a:lvl5pPr marL="1369695" indent="0">
              <a:buNone/>
              <a:defRPr sz="1200" b="1"/>
            </a:lvl5pPr>
            <a:lvl6pPr marL="1711960" indent="0">
              <a:buNone/>
              <a:defRPr sz="1200" b="1"/>
            </a:lvl6pPr>
            <a:lvl7pPr marL="2054225" indent="0">
              <a:buNone/>
              <a:defRPr sz="1200" b="1"/>
            </a:lvl7pPr>
            <a:lvl8pPr marL="2396490" indent="0">
              <a:buNone/>
              <a:defRPr sz="1200" b="1"/>
            </a:lvl8pPr>
            <a:lvl9pPr marL="273875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66822DC-72A7-4598-86F3-A8E9700F9D06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1071A1-7288-4B71-94BD-39CA62C18E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DA03F58-11C1-4F6E-A015-91B64F75F24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013AA9-F38D-483E-90B7-22CE150D46F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6C5724F-8001-4C2E-A51D-22D830BB2E7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29B80EF-0FC9-40CD-B1C4-E734A9CA5E5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822907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265" indent="0">
              <a:buNone/>
              <a:defRPr sz="1100"/>
            </a:lvl2pPr>
            <a:lvl3pPr marL="684530" indent="0">
              <a:buNone/>
              <a:defRPr sz="900"/>
            </a:lvl3pPr>
            <a:lvl4pPr marL="1027430" indent="0">
              <a:buNone/>
              <a:defRPr sz="800"/>
            </a:lvl4pPr>
            <a:lvl5pPr marL="1369695" indent="0">
              <a:buNone/>
              <a:defRPr sz="800"/>
            </a:lvl5pPr>
            <a:lvl6pPr marL="1711960" indent="0">
              <a:buNone/>
              <a:defRPr sz="800"/>
            </a:lvl6pPr>
            <a:lvl7pPr marL="2054225" indent="0">
              <a:buNone/>
              <a:defRPr sz="800"/>
            </a:lvl7pPr>
            <a:lvl8pPr marL="2396490" indent="0">
              <a:buNone/>
              <a:defRPr sz="800"/>
            </a:lvl8pPr>
            <a:lvl9pPr marL="273875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351F362-3242-4256-927E-7207A003C19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C5EF3A5-923C-4CD6-86A9-18D93EC17B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907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65" indent="0">
              <a:buNone/>
              <a:defRPr sz="2100"/>
            </a:lvl2pPr>
            <a:lvl3pPr marL="684530" indent="0">
              <a:buNone/>
              <a:defRPr sz="1800"/>
            </a:lvl3pPr>
            <a:lvl4pPr marL="1027430" indent="0">
              <a:buNone/>
              <a:defRPr sz="1500"/>
            </a:lvl4pPr>
            <a:lvl5pPr marL="1369695" indent="0">
              <a:buNone/>
              <a:defRPr sz="1500"/>
            </a:lvl5pPr>
            <a:lvl6pPr marL="1711960" indent="0">
              <a:buNone/>
              <a:defRPr sz="1500"/>
            </a:lvl6pPr>
            <a:lvl7pPr marL="2054225" indent="0">
              <a:buNone/>
              <a:defRPr sz="1500"/>
            </a:lvl7pPr>
            <a:lvl8pPr marL="2396490" indent="0">
              <a:buNone/>
              <a:defRPr sz="1500"/>
            </a:lvl8pPr>
            <a:lvl9pPr marL="2738755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265" indent="0">
              <a:buNone/>
              <a:defRPr sz="1100"/>
            </a:lvl2pPr>
            <a:lvl3pPr marL="684530" indent="0">
              <a:buNone/>
              <a:defRPr sz="900"/>
            </a:lvl3pPr>
            <a:lvl4pPr marL="1027430" indent="0">
              <a:buNone/>
              <a:defRPr sz="800"/>
            </a:lvl4pPr>
            <a:lvl5pPr marL="1369695" indent="0">
              <a:buNone/>
              <a:defRPr sz="800"/>
            </a:lvl5pPr>
            <a:lvl6pPr marL="1711960" indent="0">
              <a:buNone/>
              <a:defRPr sz="800"/>
            </a:lvl6pPr>
            <a:lvl7pPr marL="2054225" indent="0">
              <a:buNone/>
              <a:defRPr sz="800"/>
            </a:lvl7pPr>
            <a:lvl8pPr marL="2396490" indent="0">
              <a:buNone/>
              <a:defRPr sz="800"/>
            </a:lvl8pPr>
            <a:lvl9pPr marL="273875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719A5D1-C74D-464F-9D7E-7F1A873F215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ABE3FFE-B8E1-41BB-907F-99DC029B403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2569762-C1F6-41C9-B3F0-B4FE3436320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9596081-14CE-42F7-9793-FA2D1316DE6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04340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7" y="304340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CF8F3AA-4FD8-4813-A5B8-F0B2E94257D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CF06114-514A-4164-9F8B-4CE5E8F37A6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1907" y="1"/>
            <a:ext cx="8762858" cy="5490104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3" y="3568551"/>
            <a:ext cx="8496943" cy="1690704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4"/>
            <a:ext cx="6539684" cy="380731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21349" y="244434"/>
            <a:ext cx="8525337" cy="4793170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552213"/>
            <a:ext cx="7316390" cy="2305440"/>
          </a:xfrm>
        </p:spPr>
        <p:txBody>
          <a:bodyPr anchor="b">
            <a:normAutofit/>
          </a:bodyPr>
          <a:lstStyle>
            <a:lvl1pPr algn="r">
              <a:defRPr sz="6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 rot="21420000">
            <a:off x="737299" y="2921015"/>
            <a:ext cx="7316390" cy="458611"/>
          </a:xfrm>
        </p:spPr>
        <p:txBody>
          <a:bodyPr anchor="t">
            <a:noAutofit/>
          </a:bodyPr>
          <a:lstStyle>
            <a:lvl1pPr marL="0" indent="0" algn="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356235" indent="0" algn="ctr">
              <a:buNone/>
              <a:defRPr sz="1600"/>
            </a:lvl2pPr>
            <a:lvl3pPr marL="713105" indent="0" algn="ctr">
              <a:buNone/>
              <a:defRPr sz="1400"/>
            </a:lvl3pPr>
            <a:lvl4pPr marL="1069340" indent="0" algn="ctr">
              <a:buNone/>
              <a:defRPr sz="1200"/>
            </a:lvl4pPr>
            <a:lvl5pPr marL="1426210" indent="0" algn="ctr">
              <a:buNone/>
              <a:defRPr sz="1200"/>
            </a:lvl5pPr>
            <a:lvl6pPr marL="1782445" indent="0" algn="ctr">
              <a:buNone/>
              <a:defRPr sz="1200"/>
            </a:lvl6pPr>
            <a:lvl7pPr marL="2139315" indent="0" algn="ctr">
              <a:buNone/>
              <a:defRPr sz="1200"/>
            </a:lvl7pPr>
            <a:lvl8pPr marL="2495550" indent="0" algn="ctr">
              <a:buNone/>
              <a:defRPr sz="1200"/>
            </a:lvl8pPr>
            <a:lvl9pPr marL="285242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408" y="3815386"/>
            <a:ext cx="4607740" cy="969260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4164" y="4069187"/>
            <a:ext cx="3035429" cy="996282"/>
          </a:xfrm>
        </p:spPr>
        <p:txBody>
          <a:bodyPr vert="horz" lIns="71303" tIns="35652" rIns="71303" bIns="35652" rtlCol="0" anchor="ctr"/>
          <a:lstStyle>
            <a:lvl1pPr algn="r">
              <a:defRPr lang="en-US" sz="4200" dirty="0"/>
            </a:lvl1pPr>
          </a:lstStyle>
          <a:p>
            <a:endParaRPr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818" y="3193875"/>
            <a:ext cx="680390" cy="415392"/>
          </a:xfrm>
        </p:spPr>
        <p:txBody>
          <a:bodyPr/>
          <a:lstStyle>
            <a:lvl1pPr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3166039" y="4259467"/>
            <a:ext cx="386540" cy="429488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14351" y="1719497"/>
            <a:ext cx="7796030" cy="275932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71511"/>
            <a:ext cx="7796030" cy="2661239"/>
          </a:xfrm>
        </p:spPr>
        <p:txBody>
          <a:bodyPr anchor="b">
            <a:normAutofit/>
          </a:bodyPr>
          <a:lstStyle>
            <a:lvl1pPr algn="l"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3118560"/>
            <a:ext cx="7796030" cy="136634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356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2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2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3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55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571507"/>
            <a:ext cx="7797662" cy="9651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14351" y="1719497"/>
            <a:ext cx="3816536" cy="2759324"/>
          </a:xfrm>
        </p:spPr>
        <p:txBody>
          <a:bodyPr anchor="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495480" y="1719497"/>
            <a:ext cx="3814904" cy="2759324"/>
          </a:xfrm>
        </p:spPr>
        <p:txBody>
          <a:bodyPr anchor="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571507"/>
            <a:ext cx="7796030" cy="9651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8780" y="1719497"/>
            <a:ext cx="3642119" cy="5666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accent1"/>
                </a:solidFill>
              </a:defRPr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14352" y="2384784"/>
            <a:ext cx="3816534" cy="2094043"/>
          </a:xfrm>
        </p:spPr>
        <p:txBody>
          <a:bodyPr anchor="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63645" y="1719497"/>
            <a:ext cx="3648368" cy="5666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accent1"/>
                </a:solidFill>
              </a:defRPr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495490" y="2384784"/>
            <a:ext cx="3816535" cy="2094043"/>
          </a:xfrm>
        </p:spPr>
        <p:txBody>
          <a:bodyPr anchor="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8" y="571504"/>
            <a:ext cx="3095145" cy="168604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3784613" y="571510"/>
            <a:ext cx="4525781" cy="390732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20233" y="2257544"/>
            <a:ext cx="3095146" cy="222127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56235" indent="0">
              <a:buNone/>
              <a:defRPr sz="1100"/>
            </a:lvl2pPr>
            <a:lvl3pPr marL="713105" indent="0">
              <a:buNone/>
              <a:defRPr sz="900"/>
            </a:lvl3pPr>
            <a:lvl4pPr marL="1069340" indent="0">
              <a:buNone/>
              <a:defRPr sz="800"/>
            </a:lvl4pPr>
            <a:lvl5pPr marL="1426210" indent="0">
              <a:buNone/>
              <a:defRPr sz="800"/>
            </a:lvl5pPr>
            <a:lvl6pPr marL="1782445" indent="0">
              <a:buNone/>
              <a:defRPr sz="800"/>
            </a:lvl6pPr>
            <a:lvl7pPr marL="2139315" indent="0">
              <a:buNone/>
              <a:defRPr sz="800"/>
            </a:lvl7pPr>
            <a:lvl8pPr marL="2495550" indent="0">
              <a:buNone/>
              <a:defRPr sz="800"/>
            </a:lvl8pPr>
            <a:lvl9pPr marL="285242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3" y="571504"/>
            <a:ext cx="4758977" cy="168604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0"/>
            <a:ext cx="2698610" cy="4226278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500"/>
            </a:lvl1pPr>
            <a:lvl2pPr marL="356235" indent="0">
              <a:buNone/>
              <a:defRPr sz="2200"/>
            </a:lvl2pPr>
            <a:lvl3pPr marL="713105" indent="0">
              <a:buNone/>
              <a:defRPr sz="1900"/>
            </a:lvl3pPr>
            <a:lvl4pPr marL="1069340" indent="0">
              <a:buNone/>
              <a:defRPr sz="1600"/>
            </a:lvl4pPr>
            <a:lvl5pPr marL="1426210" indent="0">
              <a:buNone/>
              <a:defRPr sz="1600"/>
            </a:lvl5pPr>
            <a:lvl6pPr marL="1782445" indent="0">
              <a:buNone/>
              <a:defRPr sz="1600"/>
            </a:lvl6pPr>
            <a:lvl7pPr marL="2139315" indent="0">
              <a:buNone/>
              <a:defRPr sz="1600"/>
            </a:lvl7pPr>
            <a:lvl8pPr marL="2495550" indent="0">
              <a:buNone/>
              <a:defRPr sz="1600"/>
            </a:lvl8pPr>
            <a:lvl9pPr marL="285242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4353" y="2257546"/>
            <a:ext cx="4758976" cy="196873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56235" indent="0">
              <a:buNone/>
              <a:defRPr sz="1100"/>
            </a:lvl2pPr>
            <a:lvl3pPr marL="713105" indent="0">
              <a:buNone/>
              <a:defRPr sz="900"/>
            </a:lvl3pPr>
            <a:lvl4pPr marL="1069340" indent="0">
              <a:buNone/>
              <a:defRPr sz="800"/>
            </a:lvl4pPr>
            <a:lvl5pPr marL="1426210" indent="0">
              <a:buNone/>
              <a:defRPr sz="800"/>
            </a:lvl5pPr>
            <a:lvl6pPr marL="1782445" indent="0">
              <a:buNone/>
              <a:defRPr sz="800"/>
            </a:lvl6pPr>
            <a:lvl7pPr marL="2139315" indent="0">
              <a:buNone/>
              <a:defRPr sz="800"/>
            </a:lvl7pPr>
            <a:lvl8pPr marL="2495550" indent="0">
              <a:buNone/>
              <a:defRPr sz="800"/>
            </a:lvl8pPr>
            <a:lvl9pPr marL="285242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8" y="3421950"/>
            <a:ext cx="7796031" cy="490706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64" y="571510"/>
            <a:ext cx="7794385" cy="2662419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500"/>
            </a:lvl1pPr>
            <a:lvl2pPr marL="356235" indent="0">
              <a:buNone/>
              <a:defRPr sz="2200"/>
            </a:lvl2pPr>
            <a:lvl3pPr marL="713105" indent="0">
              <a:buNone/>
              <a:defRPr sz="1900"/>
            </a:lvl3pPr>
            <a:lvl4pPr marL="1069340" indent="0">
              <a:buNone/>
              <a:defRPr sz="1600"/>
            </a:lvl4pPr>
            <a:lvl5pPr marL="1426210" indent="0">
              <a:buNone/>
              <a:defRPr sz="1600"/>
            </a:lvl5pPr>
            <a:lvl6pPr marL="1782445" indent="0">
              <a:buNone/>
              <a:defRPr sz="1600"/>
            </a:lvl6pPr>
            <a:lvl7pPr marL="2139315" indent="0">
              <a:buNone/>
              <a:defRPr sz="1600"/>
            </a:lvl7pPr>
            <a:lvl8pPr marL="2495550" indent="0">
              <a:buNone/>
              <a:defRPr sz="1600"/>
            </a:lvl8pPr>
            <a:lvl9pPr marL="285242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4335" y="3919102"/>
            <a:ext cx="7796046" cy="568727"/>
          </a:xfrm>
        </p:spPr>
        <p:txBody>
          <a:bodyPr anchor="t"/>
          <a:lstStyle>
            <a:lvl1pPr marL="0" indent="0" algn="l">
              <a:buNone/>
              <a:defRPr sz="1200"/>
            </a:lvl1pPr>
            <a:lvl2pPr marL="356235" indent="0">
              <a:buNone/>
              <a:defRPr sz="1100"/>
            </a:lvl2pPr>
            <a:lvl3pPr marL="713105" indent="0">
              <a:buNone/>
              <a:defRPr sz="900"/>
            </a:lvl3pPr>
            <a:lvl4pPr marL="1069340" indent="0">
              <a:buNone/>
              <a:defRPr sz="800"/>
            </a:lvl4pPr>
            <a:lvl5pPr marL="1426210" indent="0">
              <a:buNone/>
              <a:defRPr sz="800"/>
            </a:lvl5pPr>
            <a:lvl6pPr marL="1782445" indent="0">
              <a:buNone/>
              <a:defRPr sz="800"/>
            </a:lvl6pPr>
            <a:lvl7pPr marL="2139315" indent="0">
              <a:buNone/>
              <a:defRPr sz="800"/>
            </a:lvl7pPr>
            <a:lvl8pPr marL="2495550" indent="0">
              <a:buNone/>
              <a:defRPr sz="800"/>
            </a:lvl8pPr>
            <a:lvl9pPr marL="285242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571511"/>
            <a:ext cx="7797677" cy="2662419"/>
          </a:xfrm>
        </p:spPr>
        <p:txBody>
          <a:bodyPr anchor="ctr">
            <a:normAutofit/>
          </a:bodyPr>
          <a:lstStyle>
            <a:lvl1pPr algn="ctr">
              <a:defRPr sz="37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4348" y="3421944"/>
            <a:ext cx="7796047" cy="106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356235" indent="0">
              <a:buNone/>
              <a:defRPr sz="1100"/>
            </a:lvl2pPr>
            <a:lvl3pPr marL="713105" indent="0">
              <a:buNone/>
              <a:defRPr sz="900"/>
            </a:lvl3pPr>
            <a:lvl4pPr marL="1069340" indent="0">
              <a:buNone/>
              <a:defRPr sz="800"/>
            </a:lvl4pPr>
            <a:lvl5pPr marL="1426210" indent="0">
              <a:buNone/>
              <a:defRPr sz="800"/>
            </a:lvl5pPr>
            <a:lvl6pPr marL="1782445" indent="0">
              <a:buNone/>
              <a:defRPr sz="800"/>
            </a:lvl6pPr>
            <a:lvl7pPr marL="2139315" indent="0">
              <a:buNone/>
              <a:defRPr sz="800"/>
            </a:lvl7pPr>
            <a:lvl8pPr marL="2495550" indent="0">
              <a:buNone/>
              <a:defRPr sz="800"/>
            </a:lvl8pPr>
            <a:lvl9pPr marL="285242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07" y="571502"/>
            <a:ext cx="7143765" cy="2430587"/>
          </a:xfrm>
        </p:spPr>
        <p:txBody>
          <a:bodyPr anchor="ctr">
            <a:normAutofit/>
          </a:bodyPr>
          <a:lstStyle>
            <a:lvl1pPr algn="ctr">
              <a:defRPr sz="37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162706" y="3008361"/>
            <a:ext cx="6500967" cy="314807"/>
          </a:xfrm>
        </p:spPr>
        <p:txBody>
          <a:bodyPr anchor="t">
            <a:normAutofit/>
          </a:bodyPr>
          <a:lstStyle>
            <a:lvl1pPr marL="0" indent="0" algn="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6235" indent="0">
              <a:buNone/>
              <a:defRPr sz="1100"/>
            </a:lvl2pPr>
            <a:lvl3pPr marL="713105" indent="0">
              <a:buNone/>
              <a:defRPr sz="900"/>
            </a:lvl3pPr>
            <a:lvl4pPr marL="1069340" indent="0">
              <a:buNone/>
              <a:defRPr sz="800"/>
            </a:lvl4pPr>
            <a:lvl5pPr marL="1426210" indent="0">
              <a:buNone/>
              <a:defRPr sz="800"/>
            </a:lvl5pPr>
            <a:lvl6pPr marL="1782445" indent="0">
              <a:buNone/>
              <a:defRPr sz="800"/>
            </a:lvl6pPr>
            <a:lvl7pPr marL="2139315" indent="0">
              <a:buNone/>
              <a:defRPr sz="800"/>
            </a:lvl7pPr>
            <a:lvl8pPr marL="2495550" indent="0">
              <a:buNone/>
              <a:defRPr sz="800"/>
            </a:lvl8pPr>
            <a:lvl9pPr marL="285242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4351" y="3421952"/>
            <a:ext cx="7797662" cy="10568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356235" indent="0">
              <a:buNone/>
              <a:defRPr sz="1100"/>
            </a:lvl2pPr>
            <a:lvl3pPr marL="713105" indent="0">
              <a:buNone/>
              <a:defRPr sz="900"/>
            </a:lvl3pPr>
            <a:lvl4pPr marL="1069340" indent="0">
              <a:buNone/>
              <a:defRPr sz="800"/>
            </a:lvl4pPr>
            <a:lvl5pPr marL="1426210" indent="0">
              <a:buNone/>
              <a:defRPr sz="800"/>
            </a:lvl5pPr>
            <a:lvl6pPr marL="1782445" indent="0">
              <a:buNone/>
              <a:defRPr sz="800"/>
            </a:lvl6pPr>
            <a:lvl7pPr marL="2139315" indent="0">
              <a:buNone/>
              <a:defRPr sz="800"/>
            </a:lvl7pPr>
            <a:lvl8pPr marL="2495550" indent="0">
              <a:buNone/>
              <a:defRPr sz="800"/>
            </a:lvl8pPr>
            <a:lvl9pPr marL="285242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351" y="743859"/>
            <a:ext cx="457200" cy="487313"/>
          </a:xfrm>
          <a:prstGeom prst="rect">
            <a:avLst/>
          </a:prstGeom>
        </p:spPr>
        <p:txBody>
          <a:bodyPr vert="horz" lIns="71303" tIns="35652" rIns="71303" bIns="3565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713105" eaLnBrk="1" fontAlgn="auto" hangingPunct="1">
              <a:spcAft>
                <a:spcPts val="0"/>
              </a:spcAft>
            </a:pPr>
            <a:r>
              <a:rPr lang="en-US" sz="6200" dirty="0">
                <a:solidFill>
                  <a:prstClr val="black"/>
                </a:solidFill>
                <a:effectLst/>
                <a:latin typeface="Impact" panose="020B0806030902050204"/>
              </a:rPr>
              <a:t>“</a:t>
            </a:r>
            <a:endParaRPr lang="en-US" sz="6200" dirty="0">
              <a:solidFill>
                <a:prstClr val="black"/>
              </a:solidFill>
              <a:effectLst/>
              <a:latin typeface="Impact" panose="020B080603090205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54812" y="2435689"/>
            <a:ext cx="457200" cy="487313"/>
          </a:xfrm>
          <a:prstGeom prst="rect">
            <a:avLst/>
          </a:prstGeom>
        </p:spPr>
        <p:txBody>
          <a:bodyPr vert="horz" lIns="71303" tIns="35652" rIns="71303" bIns="3565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713105" eaLnBrk="1" fontAlgn="auto" hangingPunct="1">
              <a:spcAft>
                <a:spcPts val="0"/>
              </a:spcAft>
            </a:pPr>
            <a:r>
              <a:rPr lang="en-US" sz="6200" dirty="0">
                <a:solidFill>
                  <a:prstClr val="black"/>
                </a:solidFill>
                <a:effectLst/>
                <a:latin typeface="Impact" panose="020B0806030902050204"/>
              </a:rPr>
              <a:t>”</a:t>
            </a:r>
            <a:endParaRPr lang="en-US" sz="6200" dirty="0">
              <a:solidFill>
                <a:prstClr val="black"/>
              </a:solidFill>
              <a:effectLst/>
              <a:latin typeface="Impact" panose="020B0806030902050204"/>
            </a:endParaRPr>
          </a:p>
        </p:txBody>
      </p:sp>
    </p:spTree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436545"/>
            <a:ext cx="7796030" cy="2093196"/>
          </a:xfrm>
        </p:spPr>
        <p:txBody>
          <a:bodyPr anchor="b">
            <a:normAutofit/>
          </a:bodyPr>
          <a:lstStyle>
            <a:lvl1pPr algn="l">
              <a:defRPr sz="37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4351" y="3539562"/>
            <a:ext cx="7796030" cy="950537"/>
          </a:xfrm>
        </p:spPr>
        <p:txBody>
          <a:bodyPr anchor="t">
            <a:normAutofit/>
          </a:bodyPr>
          <a:lstStyle>
            <a:lvl1pPr marL="0" indent="0" algn="l">
              <a:buNone/>
              <a:defRPr sz="1400"/>
            </a:lvl1pPr>
            <a:lvl2pPr marL="356235" indent="0">
              <a:buNone/>
              <a:defRPr sz="1100"/>
            </a:lvl2pPr>
            <a:lvl3pPr marL="713105" indent="0">
              <a:buNone/>
              <a:defRPr sz="900"/>
            </a:lvl3pPr>
            <a:lvl4pPr marL="1069340" indent="0">
              <a:buNone/>
              <a:defRPr sz="800"/>
            </a:lvl4pPr>
            <a:lvl5pPr marL="1426210" indent="0">
              <a:buNone/>
              <a:defRPr sz="800"/>
            </a:lvl5pPr>
            <a:lvl6pPr marL="1782445" indent="0">
              <a:buNone/>
              <a:defRPr sz="800"/>
            </a:lvl6pPr>
            <a:lvl7pPr marL="2139315" indent="0">
              <a:buNone/>
              <a:defRPr sz="800"/>
            </a:lvl7pPr>
            <a:lvl8pPr marL="2495550" indent="0">
              <a:buNone/>
              <a:defRPr sz="800"/>
            </a:lvl8pPr>
            <a:lvl9pPr marL="285242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571507"/>
            <a:ext cx="7796030" cy="959971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2" y="1719497"/>
            <a:ext cx="2482596" cy="480218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900" b="0">
                <a:solidFill>
                  <a:schemeClr val="accent1"/>
                </a:solidFill>
              </a:defRPr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514352" y="2199721"/>
            <a:ext cx="2482596" cy="2279107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56235" indent="0">
              <a:buNone/>
              <a:defRPr sz="900"/>
            </a:lvl2pPr>
            <a:lvl3pPr marL="713105" indent="0">
              <a:buNone/>
              <a:defRPr sz="800"/>
            </a:lvl3pPr>
            <a:lvl4pPr marL="1069340" indent="0">
              <a:buNone/>
              <a:defRPr sz="700"/>
            </a:lvl4pPr>
            <a:lvl5pPr marL="1426210" indent="0">
              <a:buNone/>
              <a:defRPr sz="700"/>
            </a:lvl5pPr>
            <a:lvl6pPr marL="1782445" indent="0">
              <a:buNone/>
              <a:defRPr sz="700"/>
            </a:lvl6pPr>
            <a:lvl7pPr marL="2139315" indent="0">
              <a:buNone/>
              <a:defRPr sz="700"/>
            </a:lvl7pPr>
            <a:lvl8pPr marL="2495550" indent="0">
              <a:buNone/>
              <a:defRPr sz="700"/>
            </a:lvl8pPr>
            <a:lvl9pPr marL="2852420" indent="0">
              <a:buNone/>
              <a:defRPr sz="7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175967" y="1719497"/>
            <a:ext cx="2482596" cy="480218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900" b="0">
                <a:solidFill>
                  <a:schemeClr val="accent1"/>
                </a:solidFill>
              </a:defRPr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3175966" y="2199721"/>
            <a:ext cx="2482596" cy="2279107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56235" indent="0">
              <a:buNone/>
              <a:defRPr sz="900"/>
            </a:lvl2pPr>
            <a:lvl3pPr marL="713105" indent="0">
              <a:buNone/>
              <a:defRPr sz="800"/>
            </a:lvl3pPr>
            <a:lvl4pPr marL="1069340" indent="0">
              <a:buNone/>
              <a:defRPr sz="700"/>
            </a:lvl4pPr>
            <a:lvl5pPr marL="1426210" indent="0">
              <a:buNone/>
              <a:defRPr sz="700"/>
            </a:lvl5pPr>
            <a:lvl6pPr marL="1782445" indent="0">
              <a:buNone/>
              <a:defRPr sz="700"/>
            </a:lvl6pPr>
            <a:lvl7pPr marL="2139315" indent="0">
              <a:buNone/>
              <a:defRPr sz="700"/>
            </a:lvl7pPr>
            <a:lvl8pPr marL="2495550" indent="0">
              <a:buNone/>
              <a:defRPr sz="700"/>
            </a:lvl8pPr>
            <a:lvl9pPr marL="2852420" indent="0">
              <a:buNone/>
              <a:defRPr sz="7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827785" y="1719497"/>
            <a:ext cx="2482596" cy="480218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900" b="0">
                <a:solidFill>
                  <a:schemeClr val="accent1"/>
                </a:solidFill>
              </a:defRPr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5827785" y="2199721"/>
            <a:ext cx="2482596" cy="2279107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56235" indent="0">
              <a:buNone/>
              <a:defRPr sz="900"/>
            </a:lvl2pPr>
            <a:lvl3pPr marL="713105" indent="0">
              <a:buNone/>
              <a:defRPr sz="800"/>
            </a:lvl3pPr>
            <a:lvl4pPr marL="1069340" indent="0">
              <a:buNone/>
              <a:defRPr sz="700"/>
            </a:lvl4pPr>
            <a:lvl5pPr marL="1426210" indent="0">
              <a:buNone/>
              <a:defRPr sz="700"/>
            </a:lvl5pPr>
            <a:lvl6pPr marL="1782445" indent="0">
              <a:buNone/>
              <a:defRPr sz="700"/>
            </a:lvl6pPr>
            <a:lvl7pPr marL="2139315" indent="0">
              <a:buNone/>
              <a:defRPr sz="700"/>
            </a:lvl7pPr>
            <a:lvl8pPr marL="2495550" indent="0">
              <a:buNone/>
              <a:defRPr sz="700"/>
            </a:lvl8pPr>
            <a:lvl9pPr marL="2852420" indent="0">
              <a:buNone/>
              <a:defRPr sz="7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571507"/>
            <a:ext cx="7797662" cy="959971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8880" y="3177521"/>
            <a:ext cx="2482596" cy="480218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700" b="0">
                <a:solidFill>
                  <a:schemeClr val="accent1"/>
                </a:solidFill>
              </a:defRPr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1719496"/>
            <a:ext cx="2482596" cy="128060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56235" indent="0">
              <a:buNone/>
              <a:defRPr sz="1200"/>
            </a:lvl2pPr>
            <a:lvl3pPr marL="713105" indent="0">
              <a:buNone/>
              <a:defRPr sz="1200"/>
            </a:lvl3pPr>
            <a:lvl4pPr marL="1069340" indent="0">
              <a:buNone/>
              <a:defRPr sz="1200"/>
            </a:lvl4pPr>
            <a:lvl5pPr marL="1426210" indent="0">
              <a:buNone/>
              <a:defRPr sz="1200"/>
            </a:lvl5pPr>
            <a:lvl6pPr marL="1782445" indent="0">
              <a:buNone/>
              <a:defRPr sz="1200"/>
            </a:lvl6pPr>
            <a:lvl7pPr marL="2139315" indent="0">
              <a:buNone/>
              <a:defRPr sz="1200"/>
            </a:lvl7pPr>
            <a:lvl8pPr marL="2495550" indent="0">
              <a:buNone/>
              <a:defRPr sz="1200"/>
            </a:lvl8pPr>
            <a:lvl9pPr marL="2852420" indent="0">
              <a:buNone/>
              <a:defRPr sz="12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518880" y="3657744"/>
            <a:ext cx="2482596" cy="8210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56235" indent="0">
              <a:buNone/>
              <a:defRPr sz="900"/>
            </a:lvl2pPr>
            <a:lvl3pPr marL="713105" indent="0">
              <a:buNone/>
              <a:defRPr sz="800"/>
            </a:lvl3pPr>
            <a:lvl4pPr marL="1069340" indent="0">
              <a:buNone/>
              <a:defRPr sz="700"/>
            </a:lvl4pPr>
            <a:lvl5pPr marL="1426210" indent="0">
              <a:buNone/>
              <a:defRPr sz="700"/>
            </a:lvl5pPr>
            <a:lvl6pPr marL="1782445" indent="0">
              <a:buNone/>
              <a:defRPr sz="700"/>
            </a:lvl6pPr>
            <a:lvl7pPr marL="2139315" indent="0">
              <a:buNone/>
              <a:defRPr sz="700"/>
            </a:lvl7pPr>
            <a:lvl8pPr marL="2495550" indent="0">
              <a:buNone/>
              <a:defRPr sz="700"/>
            </a:lvl8pPr>
            <a:lvl9pPr marL="2852420" indent="0">
              <a:buNone/>
              <a:defRPr sz="7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178058" y="3177521"/>
            <a:ext cx="2482596" cy="480218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700" b="0">
                <a:solidFill>
                  <a:schemeClr val="accent1"/>
                </a:solidFill>
              </a:defRPr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1719496"/>
            <a:ext cx="2482596" cy="127936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56235" indent="0">
              <a:buNone/>
              <a:defRPr sz="1200"/>
            </a:lvl2pPr>
            <a:lvl3pPr marL="713105" indent="0">
              <a:buNone/>
              <a:defRPr sz="1200"/>
            </a:lvl3pPr>
            <a:lvl4pPr marL="1069340" indent="0">
              <a:buNone/>
              <a:defRPr sz="1200"/>
            </a:lvl4pPr>
            <a:lvl5pPr marL="1426210" indent="0">
              <a:buNone/>
              <a:defRPr sz="1200"/>
            </a:lvl5pPr>
            <a:lvl6pPr marL="1782445" indent="0">
              <a:buNone/>
              <a:defRPr sz="1200"/>
            </a:lvl6pPr>
            <a:lvl7pPr marL="2139315" indent="0">
              <a:buNone/>
              <a:defRPr sz="1200"/>
            </a:lvl7pPr>
            <a:lvl8pPr marL="2495550" indent="0">
              <a:buNone/>
              <a:defRPr sz="1200"/>
            </a:lvl8pPr>
            <a:lvl9pPr marL="2852420" indent="0">
              <a:buNone/>
              <a:defRPr sz="12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3176999" y="3657744"/>
            <a:ext cx="2482596" cy="821083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56235" indent="0">
              <a:buNone/>
              <a:defRPr sz="900"/>
            </a:lvl2pPr>
            <a:lvl3pPr marL="713105" indent="0">
              <a:buNone/>
              <a:defRPr sz="800"/>
            </a:lvl3pPr>
            <a:lvl4pPr marL="1069340" indent="0">
              <a:buNone/>
              <a:defRPr sz="700"/>
            </a:lvl4pPr>
            <a:lvl5pPr marL="1426210" indent="0">
              <a:buNone/>
              <a:defRPr sz="700"/>
            </a:lvl5pPr>
            <a:lvl6pPr marL="1782445" indent="0">
              <a:buNone/>
              <a:defRPr sz="700"/>
            </a:lvl6pPr>
            <a:lvl7pPr marL="2139315" indent="0">
              <a:buNone/>
              <a:defRPr sz="700"/>
            </a:lvl7pPr>
            <a:lvl8pPr marL="2495550" indent="0">
              <a:buNone/>
              <a:defRPr sz="700"/>
            </a:lvl8pPr>
            <a:lvl9pPr marL="2852420" indent="0">
              <a:buNone/>
              <a:defRPr sz="7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826708" y="3177521"/>
            <a:ext cx="2482596" cy="480218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700" b="0">
                <a:solidFill>
                  <a:schemeClr val="accent1"/>
                </a:solidFill>
              </a:defRPr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1719502"/>
            <a:ext cx="2482596" cy="128099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56235" indent="0">
              <a:buNone/>
              <a:defRPr sz="1200"/>
            </a:lvl2pPr>
            <a:lvl3pPr marL="713105" indent="0">
              <a:buNone/>
              <a:defRPr sz="1200"/>
            </a:lvl3pPr>
            <a:lvl4pPr marL="1069340" indent="0">
              <a:buNone/>
              <a:defRPr sz="1200"/>
            </a:lvl4pPr>
            <a:lvl5pPr marL="1426210" indent="0">
              <a:buNone/>
              <a:defRPr sz="1200"/>
            </a:lvl5pPr>
            <a:lvl6pPr marL="1782445" indent="0">
              <a:buNone/>
              <a:defRPr sz="1200"/>
            </a:lvl6pPr>
            <a:lvl7pPr marL="2139315" indent="0">
              <a:buNone/>
              <a:defRPr sz="1200"/>
            </a:lvl7pPr>
            <a:lvl8pPr marL="2495550" indent="0">
              <a:buNone/>
              <a:defRPr sz="1200"/>
            </a:lvl8pPr>
            <a:lvl9pPr marL="2852420" indent="0">
              <a:buNone/>
              <a:defRPr sz="12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5826614" y="3657740"/>
            <a:ext cx="2482596" cy="821086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56235" indent="0">
              <a:buNone/>
              <a:defRPr sz="900"/>
            </a:lvl2pPr>
            <a:lvl3pPr marL="713105" indent="0">
              <a:buNone/>
              <a:defRPr sz="800"/>
            </a:lvl3pPr>
            <a:lvl4pPr marL="1069340" indent="0">
              <a:buNone/>
              <a:defRPr sz="700"/>
            </a:lvl4pPr>
            <a:lvl5pPr marL="1426210" indent="0">
              <a:buNone/>
              <a:defRPr sz="700"/>
            </a:lvl5pPr>
            <a:lvl6pPr marL="1782445" indent="0">
              <a:buNone/>
              <a:defRPr sz="700"/>
            </a:lvl6pPr>
            <a:lvl7pPr marL="2139315" indent="0">
              <a:buNone/>
              <a:defRPr sz="700"/>
            </a:lvl7pPr>
            <a:lvl8pPr marL="2495550" indent="0">
              <a:buNone/>
              <a:defRPr sz="700"/>
            </a:lvl8pPr>
            <a:lvl9pPr marL="2852420" indent="0">
              <a:buNone/>
              <a:defRPr sz="7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514351" y="1719497"/>
            <a:ext cx="7796030" cy="2759326"/>
          </a:xfrm>
        </p:spPr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909" y="571510"/>
            <a:ext cx="1698485" cy="390732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514364" y="571510"/>
            <a:ext cx="5928323" cy="3907321"/>
          </a:xfrm>
        </p:spPr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srgbClr val="B80E0F">
                    <a:lumMod val="50000"/>
                  </a:srgbClr>
                </a:solidFill>
              </a:rPr>
            </a:fld>
            <a:endParaRPr lang="en-US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10886" y="96766"/>
            <a:ext cx="533400" cy="502888"/>
          </a:xfrm>
          <a:prstGeom prst="rect">
            <a:avLst/>
          </a:prstGeom>
          <a:noFill/>
        </p:spPr>
        <p:txBody>
          <a:bodyPr wrap="square" lIns="71303" tIns="35652" rIns="71303" bIns="35652" rtlCol="0">
            <a:spAutoFit/>
          </a:bodyPr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启体简体" panose="02010600030101010101" pitchFamily="65" charset="-122"/>
                <a:ea typeface="方正启体简体" panose="02010600030101010101" pitchFamily="65" charset="-122"/>
              </a:rPr>
              <a:t>壹</a:t>
            </a:r>
            <a:endParaRPr lang="zh-CN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启体简体" panose="02010600030101010101" pitchFamily="65" charset="-122"/>
              <a:ea typeface="方正启体简体" panose="02010600030101010101" pitchFamily="65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10886" y="96766"/>
            <a:ext cx="533400" cy="502888"/>
          </a:xfrm>
          <a:prstGeom prst="rect">
            <a:avLst/>
          </a:prstGeom>
          <a:noFill/>
        </p:spPr>
        <p:txBody>
          <a:bodyPr wrap="square" lIns="71303" tIns="35652" rIns="71303" bIns="35652" rtlCol="0">
            <a:spAutoFit/>
          </a:bodyPr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启体简体" panose="02010600030101010101" pitchFamily="65" charset="-122"/>
                <a:ea typeface="方正启体简体" panose="02010600030101010101" pitchFamily="65" charset="-122"/>
              </a:rPr>
              <a:t>贰</a:t>
            </a:r>
            <a:endParaRPr lang="zh-CN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启体简体" panose="02010600030101010101" pitchFamily="65" charset="-122"/>
              <a:ea typeface="方正启体简体" panose="02010600030101010101" pitchFamily="65" charset="-122"/>
            </a:endParaRPr>
          </a:p>
        </p:txBody>
      </p:sp>
      <p:sp>
        <p:nvSpPr>
          <p:cNvPr id="9" name="等腰三角形 8"/>
          <p:cNvSpPr/>
          <p:nvPr userDrawn="1"/>
        </p:nvSpPr>
        <p:spPr>
          <a:xfrm rot="8057216">
            <a:off x="2697120" y="667805"/>
            <a:ext cx="313537" cy="139931"/>
          </a:xfrm>
          <a:prstGeom prst="triangle">
            <a:avLst>
              <a:gd name="adj" fmla="val 51561"/>
            </a:avLst>
          </a:prstGeom>
          <a:solidFill>
            <a:srgbClr val="663D09"/>
          </a:solidFill>
          <a:ln>
            <a:solidFill>
              <a:srgbClr val="663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03" tIns="35652" rIns="71303" bIns="35652" rtlCol="0" anchor="ctr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10886" y="96766"/>
            <a:ext cx="533400" cy="502888"/>
          </a:xfrm>
          <a:prstGeom prst="rect">
            <a:avLst/>
          </a:prstGeom>
          <a:noFill/>
        </p:spPr>
        <p:txBody>
          <a:bodyPr wrap="square" lIns="71303" tIns="35652" rIns="71303" bIns="35652" rtlCol="0">
            <a:spAutoFit/>
          </a:bodyPr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启体简体" panose="02010600030101010101" pitchFamily="65" charset="-122"/>
                <a:ea typeface="方正启体简体" panose="02010600030101010101" pitchFamily="65" charset="-122"/>
              </a:rPr>
              <a:t>叁</a:t>
            </a:r>
            <a:endParaRPr lang="zh-CN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启体简体" panose="02010600030101010101" pitchFamily="65" charset="-122"/>
              <a:ea typeface="方正启体简体" panose="02010600030101010101" pitchFamily="65" charset="-122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0"/>
            <a:ext cx="9240365" cy="5715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4" y="0"/>
            <a:ext cx="9240365" cy="5715000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03" tIns="35652" rIns="71303" bIns="35652" rtlCol="0" anchor="ctr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58102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49" y="3"/>
            <a:ext cx="9142252" cy="5810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581025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9144000" cy="287444"/>
          </a:xfrm>
          <a:prstGeom prst="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</p:spPr>
        <p:txBody>
          <a:bodyPr wrap="square" lIns="71303" tIns="35652" rIns="71303" bIns="35652" rtlCol="0">
            <a:spAutoFit/>
          </a:bodyPr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33"/>
          <p:cNvSpPr>
            <a:spLocks noChangeArrowheads="1"/>
          </p:cNvSpPr>
          <p:nvPr userDrawn="1"/>
        </p:nvSpPr>
        <p:spPr bwMode="auto">
          <a:xfrm>
            <a:off x="12" y="0"/>
            <a:ext cx="3849539" cy="5715000"/>
          </a:xfrm>
          <a:prstGeom prst="rect">
            <a:avLst/>
          </a:prstGeom>
          <a:solidFill>
            <a:srgbClr val="E1D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03" tIns="35652" rIns="71303" bIns="35652" numCol="1" anchor="t" anchorCtr="0" compatLnSpc="1"/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" y="66399"/>
            <a:ext cx="3671615" cy="5582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33"/>
          <p:cNvSpPr>
            <a:spLocks noChangeArrowheads="1"/>
          </p:cNvSpPr>
          <p:nvPr userDrawn="1"/>
        </p:nvSpPr>
        <p:spPr bwMode="auto">
          <a:xfrm>
            <a:off x="3985405" y="179720"/>
            <a:ext cx="4936466" cy="52549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vert="horz" wrap="square" lIns="71303" tIns="35652" rIns="71303" bIns="35652" numCol="1" anchor="t" anchorCtr="0" compatLnSpc="1"/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289479" y="4723194"/>
            <a:ext cx="751113" cy="834570"/>
          </a:xfrm>
          <a:prstGeom prst="rect">
            <a:avLst/>
          </a:prstGeom>
          <a:noFill/>
          <a:ln w="1111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03" tIns="35652" rIns="71303" bIns="35652" rtlCol="0" anchor="ctr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8220315" y="4966077"/>
            <a:ext cx="820283" cy="307777"/>
          </a:xfrm>
          <a:prstGeom prst="rect">
            <a:avLst/>
          </a:prstGeom>
        </p:spPr>
        <p:txBody>
          <a:bodyPr lIns="71303" tIns="35652" rIns="71303" bIns="35652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FFC000">
                    <a:lumMod val="50000"/>
                  </a:srgbClr>
                </a:solidFill>
                <a:latin typeface="方正启体简体" panose="02010600030101010101" pitchFamily="65" charset="-122"/>
                <a:ea typeface="方正启体简体" panose="02010600030101010101" pitchFamily="65" charset="-122"/>
              </a:rPr>
              <a:t>第 </a:t>
            </a:r>
            <a:fld id="{2EEF1883-7A0E-4F66-9932-E581691AD397}" type="slidenum">
              <a:rPr lang="zh-CN" altLang="en-US" sz="1200" dirty="0">
                <a:solidFill>
                  <a:srgbClr val="FFC000">
                    <a:lumMod val="50000"/>
                  </a:srgbClr>
                </a:solidFill>
                <a:latin typeface="方正启体简体" panose="02010600030101010101" pitchFamily="65" charset="-122"/>
                <a:ea typeface="方正启体简体" panose="02010600030101010101" pitchFamily="65" charset="-122"/>
              </a:rPr>
            </a:fld>
            <a:r>
              <a:rPr lang="zh-CN" altLang="en-US" sz="1200" dirty="0">
                <a:solidFill>
                  <a:srgbClr val="FFC000">
                    <a:lumMod val="50000"/>
                  </a:srgbClr>
                </a:solidFill>
                <a:latin typeface="方正启体简体" panose="02010600030101010101" pitchFamily="65" charset="-122"/>
                <a:ea typeface="方正启体简体" panose="02010600030101010101" pitchFamily="65" charset="-122"/>
              </a:rPr>
              <a:t>  页</a:t>
            </a:r>
            <a:endParaRPr lang="zh-CN" altLang="en-US" sz="1200" dirty="0">
              <a:solidFill>
                <a:srgbClr val="FFC000">
                  <a:lumMod val="50000"/>
                </a:srgbClr>
              </a:solidFill>
              <a:latin typeface="方正启体简体" panose="02010600030101010101" pitchFamily="65" charset="-122"/>
              <a:ea typeface="方正启体简体" panose="02010600030101010101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992404" y="241531"/>
            <a:ext cx="2721769" cy="502888"/>
          </a:xfrm>
          <a:prstGeom prst="rect">
            <a:avLst/>
          </a:prstGeom>
          <a:noFill/>
          <a:ln w="28575">
            <a:solidFill>
              <a:srgbClr val="E1D090"/>
            </a:solidFill>
            <a:prstDash val="dash"/>
          </a:ln>
        </p:spPr>
        <p:txBody>
          <a:bodyPr wrap="square" lIns="71303" tIns="35652" rIns="71303" bIns="35652" rtlCol="0">
            <a:spAutoFit/>
          </a:bodyPr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dirty="0">
              <a:solidFill>
                <a:prstClr val="black"/>
              </a:solidFill>
              <a:latin typeface="钟齐志莽行书" panose="02010600030101010101" pitchFamily="2" charset="-122"/>
              <a:ea typeface="钟齐志莽行书" panose="02010600030101010101" pitchFamily="2" charset="-122"/>
            </a:endParaRPr>
          </a:p>
        </p:txBody>
      </p:sp>
      <p:sp>
        <p:nvSpPr>
          <p:cNvPr id="15" name="等腰三角形 14"/>
          <p:cNvSpPr/>
          <p:nvPr userDrawn="1"/>
        </p:nvSpPr>
        <p:spPr>
          <a:xfrm rot="5400000">
            <a:off x="3839596" y="16932"/>
            <a:ext cx="991808" cy="957944"/>
          </a:xfrm>
          <a:prstGeom prst="triangle">
            <a:avLst>
              <a:gd name="adj" fmla="val 0"/>
            </a:avLst>
          </a:prstGeom>
          <a:solidFill>
            <a:srgbClr val="663D0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03" tIns="35652" rIns="71303" bIns="35652" rtlCol="0" anchor="ctr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等腰三角形 15"/>
          <p:cNvSpPr/>
          <p:nvPr userDrawn="1"/>
        </p:nvSpPr>
        <p:spPr>
          <a:xfrm rot="8057216">
            <a:off x="6517551" y="667804"/>
            <a:ext cx="313537" cy="139931"/>
          </a:xfrm>
          <a:prstGeom prst="triangle">
            <a:avLst>
              <a:gd name="adj" fmla="val 51561"/>
            </a:avLst>
          </a:prstGeom>
          <a:solidFill>
            <a:srgbClr val="663D09"/>
          </a:solidFill>
          <a:ln>
            <a:solidFill>
              <a:srgbClr val="663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03" tIns="35652" rIns="71303" bIns="35652" rtlCol="0" anchor="ctr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3849538" y="56601"/>
            <a:ext cx="533400" cy="502888"/>
          </a:xfrm>
          <a:prstGeom prst="rect">
            <a:avLst/>
          </a:prstGeom>
          <a:noFill/>
        </p:spPr>
        <p:txBody>
          <a:bodyPr wrap="square" lIns="71303" tIns="35652" rIns="71303" bIns="35652" rtlCol="0">
            <a:spAutoFit/>
          </a:bodyPr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启体简体" panose="02010600030101010101" pitchFamily="65" charset="-122"/>
                <a:ea typeface="方正启体简体" panose="02010600030101010101" pitchFamily="65" charset="-122"/>
              </a:rPr>
              <a:t>贰</a:t>
            </a:r>
            <a:endParaRPr lang="zh-CN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启体简体" panose="02010600030101010101" pitchFamily="65" charset="-122"/>
              <a:ea typeface="方正启体简体" panose="02010600030101010101" pitchFamily="65" charset="-122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9144000" cy="5717999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5046068" y="95589"/>
            <a:ext cx="2421545" cy="4490053"/>
          </a:xfrm>
          <a:prstGeom prst="rect">
            <a:avLst/>
          </a:prstGeom>
        </p:spPr>
        <p:txBody>
          <a:bodyPr vert="eaVert" wrap="square" lIns="71303" tIns="35652" rIns="71303" bIns="35652">
            <a:spAutoFit/>
          </a:bodyPr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700" dirty="0">
                <a:solidFill>
                  <a:prstClr val="black"/>
                </a:solidFill>
                <a:latin typeface="德彪钢笔行书字库" panose="02000000000000000000" pitchFamily="2" charset="-122"/>
                <a:ea typeface="德彪钢笔行书字库" panose="02000000000000000000" pitchFamily="2" charset="-122"/>
              </a:rPr>
              <a:t>待到秋来九月八，我花开后百花杀。</a:t>
            </a:r>
            <a:endParaRPr lang="zh-CN" altLang="en-US" sz="3700" dirty="0">
              <a:solidFill>
                <a:prstClr val="black"/>
              </a:solidFill>
              <a:latin typeface="德彪钢笔行书字库" panose="02000000000000000000" pitchFamily="2" charset="-122"/>
              <a:ea typeface="德彪钢笔行书字库" panose="02000000000000000000" pitchFamily="2" charset="-122"/>
            </a:endParaRPr>
          </a:p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700" dirty="0">
                <a:solidFill>
                  <a:prstClr val="black"/>
                </a:solidFill>
                <a:latin typeface="德彪钢笔行书字库" panose="02000000000000000000" pitchFamily="2" charset="-122"/>
                <a:ea typeface="德彪钢笔行书字库" panose="02000000000000000000" pitchFamily="2" charset="-122"/>
              </a:rPr>
              <a:t>冲天香阵透长安，满城尽带黄金甲。</a:t>
            </a:r>
            <a:endParaRPr lang="zh-CN" altLang="en-US" sz="3700" dirty="0">
              <a:solidFill>
                <a:prstClr val="black"/>
              </a:solidFill>
              <a:latin typeface="德彪钢笔行书字库" panose="02000000000000000000" pitchFamily="2" charset="-122"/>
              <a:ea typeface="德彪钢笔行书字库" panose="02000000000000000000" pitchFamily="2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0" y="0"/>
            <a:ext cx="9144000" cy="287444"/>
          </a:xfrm>
          <a:prstGeom prst="rect">
            <a:avLst/>
          </a:prstGeom>
          <a:solidFill>
            <a:schemeClr val="accent4">
              <a:lumMod val="40000"/>
              <a:lumOff val="60000"/>
              <a:alpha val="51000"/>
            </a:schemeClr>
          </a:solidFill>
        </p:spPr>
        <p:txBody>
          <a:bodyPr wrap="square" lIns="71303" tIns="35652" rIns="71303" bIns="35652" rtlCol="0">
            <a:spAutoFit/>
          </a:bodyPr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33"/>
          <p:cNvSpPr>
            <a:spLocks noChangeArrowheads="1"/>
          </p:cNvSpPr>
          <p:nvPr userDrawn="1"/>
        </p:nvSpPr>
        <p:spPr bwMode="auto">
          <a:xfrm>
            <a:off x="-1" y="0"/>
            <a:ext cx="4572001" cy="5715000"/>
          </a:xfrm>
          <a:prstGeom prst="rect">
            <a:avLst/>
          </a:prstGeom>
          <a:solidFill>
            <a:srgbClr val="E1D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03" tIns="35652" rIns="71303" bIns="35652" numCol="1" anchor="t" anchorCtr="0" compatLnSpc="1"/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2" y="280772"/>
            <a:ext cx="8304380" cy="5153467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33"/>
          <p:cNvSpPr>
            <a:spLocks noChangeArrowheads="1"/>
          </p:cNvSpPr>
          <p:nvPr userDrawn="1"/>
        </p:nvSpPr>
        <p:spPr bwMode="auto">
          <a:xfrm>
            <a:off x="1038225" y="811896"/>
            <a:ext cx="7543800" cy="4384524"/>
          </a:xfrm>
          <a:prstGeom prst="rect">
            <a:avLst/>
          </a:prstGeom>
          <a:solidFill>
            <a:srgbClr val="E1D09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03" tIns="35652" rIns="71303" bIns="35652" numCol="1" anchor="t" anchorCtr="0" compatLnSpc="1"/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16200000">
            <a:off x="7841194" y="4377266"/>
            <a:ext cx="991808" cy="957944"/>
          </a:xfrm>
          <a:prstGeom prst="triangle">
            <a:avLst>
              <a:gd name="adj" fmla="val 0"/>
            </a:avLst>
          </a:prstGeom>
          <a:solidFill>
            <a:srgbClr val="663D0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03" tIns="35652" rIns="71303" bIns="35652" rtlCol="0" anchor="ctr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等腰三角形 10"/>
          <p:cNvSpPr/>
          <p:nvPr userDrawn="1"/>
        </p:nvSpPr>
        <p:spPr>
          <a:xfrm rot="5400000">
            <a:off x="413141" y="383177"/>
            <a:ext cx="2341458" cy="2261510"/>
          </a:xfrm>
          <a:prstGeom prst="triangle">
            <a:avLst>
              <a:gd name="adj" fmla="val 0"/>
            </a:avLst>
          </a:prstGeom>
          <a:solidFill>
            <a:srgbClr val="663D0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03" tIns="35652" rIns="71303" bIns="35652" rtlCol="0" anchor="ctr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10272" y="508001"/>
            <a:ext cx="1114425" cy="1026108"/>
          </a:xfrm>
          <a:prstGeom prst="rect">
            <a:avLst/>
          </a:prstGeom>
          <a:noFill/>
        </p:spPr>
        <p:txBody>
          <a:bodyPr wrap="square" lIns="71303" tIns="35652" rIns="71303" bIns="35652" rtlCol="0">
            <a:spAutoFit/>
          </a:bodyPr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100" dirty="0">
                <a:solidFill>
                  <a:prstClr val="white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课后思考</a:t>
            </a:r>
            <a:endParaRPr lang="zh-CN" altLang="en-US" sz="3100" dirty="0">
              <a:solidFill>
                <a:prstClr val="white"/>
              </a:solidFill>
              <a:latin typeface="方正大标宋简体" panose="03000509000000000000" pitchFamily="65" charset="-122"/>
              <a:ea typeface="方正大标宋简体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9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5296966"/>
            <a:ext cx="2057400" cy="304271"/>
          </a:xfrm>
          <a:prstGeom prst="rect">
            <a:avLst/>
          </a:prstGeom>
        </p:spPr>
        <p:txBody>
          <a:bodyPr/>
          <a:lstStyle/>
          <a:p>
            <a:fld id="{158366BA-470D-4E25-9D3B-075E4189EEB2}" type="datetimeFigureOut">
              <a:rPr lang="zh-CN" altLang="en-US" smtClean="0">
                <a:solidFill>
                  <a:srgbClr val="B80E0F">
                    <a:lumMod val="50000"/>
                  </a:srgbClr>
                </a:solidFill>
              </a:rPr>
            </a:fld>
            <a:endParaRPr lang="zh-CN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5296966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5296966"/>
            <a:ext cx="2057400" cy="304271"/>
          </a:xfrm>
          <a:prstGeom prst="rect">
            <a:avLst/>
          </a:prstGeom>
        </p:spPr>
        <p:txBody>
          <a:bodyPr/>
          <a:lstStyle/>
          <a:p>
            <a:fld id="{B495BA77-86F1-4CCF-B8A6-1FD1D4B4C51E}" type="slidenum">
              <a:rPr lang="zh-CN" altLang="en-US" smtClean="0">
                <a:solidFill>
                  <a:srgbClr val="B80E0F">
                    <a:lumMod val="50000"/>
                  </a:srgbClr>
                </a:solidFill>
              </a:rPr>
            </a:fld>
            <a:endParaRPr lang="zh-CN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81050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5296966"/>
            <a:ext cx="2057400" cy="304271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B80E0F">
                    <a:lumMod val="50000"/>
                  </a:srgbClr>
                </a:solidFill>
              </a:rPr>
            </a:fld>
            <a:endParaRPr lang="zh-CN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5296966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5296966"/>
            <a:ext cx="2057400" cy="304271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B80E0F">
                    <a:lumMod val="50000"/>
                  </a:srgbClr>
                </a:solidFill>
              </a:rPr>
            </a:fld>
            <a:endParaRPr lang="zh-CN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40889"/>
            <a:ext cx="7886700" cy="464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49960">
              <a:defRPr/>
            </a:pPr>
            <a:endParaRPr lang="en-US" altLang="zh-CN" sz="1500" cap="none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49960">
              <a:defRPr/>
            </a:pPr>
            <a:endParaRPr lang="en-US" altLang="zh-CN" sz="1500" cap="none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500" dirty="0">
                <a:solidFill>
                  <a:srgbClr val="B80E0F">
                    <a:lumMod val="50000"/>
                  </a:srgbClr>
                </a:solidFill>
              </a:rPr>
            </a:fld>
            <a:endParaRPr lang="en-US" altLang="zh-CN" sz="1500" dirty="0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9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hf sldNum="0" hd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5" Type="http://schemas.openxmlformats.org/officeDocument/2006/relationships/theme" Target="../theme/theme4.xml"/><Relationship Id="rId34" Type="http://schemas.openxmlformats.org/officeDocument/2006/relationships/image" Target="../media/image2.jpeg"/><Relationship Id="rId33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04" tIns="45701" rIns="91404" bIns="45701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04" tIns="45701" rIns="91404" bIns="45701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73"/>
            <a:ext cx="2057400" cy="304271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73"/>
            <a:ext cx="3086100" cy="304271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73"/>
            <a:ext cx="2057400" cy="304271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8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29306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4" tIns="45651" rIns="91304" bIns="45651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333546"/>
            <a:ext cx="8229600" cy="37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4" tIns="45651" rIns="91304" bIns="45651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7015"/>
            <a:ext cx="2133600" cy="305152"/>
          </a:xfrm>
          <a:prstGeom prst="rect">
            <a:avLst/>
          </a:prstGeom>
        </p:spPr>
        <p:txBody>
          <a:bodyPr vert="horz" lIns="91304" tIns="45651" rIns="91304" bIns="45651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7015"/>
            <a:ext cx="2895600" cy="305152"/>
          </a:xfrm>
          <a:prstGeom prst="rect">
            <a:avLst/>
          </a:prstGeom>
        </p:spPr>
        <p:txBody>
          <a:bodyPr vert="horz" lIns="91304" tIns="45651" rIns="91304" bIns="45651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7015"/>
            <a:ext cx="2133600" cy="305152"/>
          </a:xfrm>
          <a:prstGeom prst="rect">
            <a:avLst/>
          </a:prstGeom>
        </p:spPr>
        <p:txBody>
          <a:bodyPr vert="horz" lIns="91304" tIns="45651" rIns="91304" bIns="45651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3FA2BB-0FC7-451F-BA17-110BF4607D41}" type="slidenum">
              <a:rPr lang="en-US" altLang="zh-CN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656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31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690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56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0995" indent="-3409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410" indent="-28384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66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90" indent="-2266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55" indent="-2266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5" indent="-2279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20" indent="-2279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85" indent="-2279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2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05166"/>
            <a:ext cx="7886700" cy="110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3" tIns="34275" rIns="68483" bIns="34275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522253"/>
            <a:ext cx="7886700" cy="362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3" tIns="34275" rIns="68483" bIns="34275" numCol="1" anchor="t" anchorCtr="0" compatLnSpc="1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7015"/>
            <a:ext cx="2057400" cy="305152"/>
          </a:xfrm>
          <a:prstGeom prst="rect">
            <a:avLst/>
          </a:prstGeom>
        </p:spPr>
        <p:txBody>
          <a:bodyPr vert="horz" lIns="68483" tIns="34275" rIns="68483" bIns="34275" rtlCol="0" anchor="ctr"/>
          <a:lstStyle>
            <a:lvl1pPr algn="l" defTabSz="912495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等线" panose="02010600030101010101"/>
                <a:ea typeface="等线" panose="02010600030101010101"/>
              </a:defRPr>
            </a:lvl1pPr>
          </a:lstStyle>
          <a:p>
            <a:pPr eaLnBrk="1" hangingPunct="1">
              <a:defRPr/>
            </a:pPr>
            <a:fld id="{39E02A6B-2EE7-4AC0-81B8-BB6B1A111C0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7015"/>
            <a:ext cx="3086100" cy="305152"/>
          </a:xfrm>
          <a:prstGeom prst="rect">
            <a:avLst/>
          </a:prstGeom>
        </p:spPr>
        <p:txBody>
          <a:bodyPr vert="horz" lIns="68483" tIns="34275" rIns="68483" bIns="34275" rtlCol="0" anchor="ctr"/>
          <a:lstStyle>
            <a:lvl1pPr algn="ctr" defTabSz="912495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10600030101010101"/>
                <a:ea typeface="等线" panose="02010600030101010101"/>
              </a:defRPr>
            </a:lvl1pPr>
          </a:lstStyle>
          <a:p>
            <a:pPr eaLnBrk="1" hangingPunct="1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7015"/>
            <a:ext cx="2057400" cy="305152"/>
          </a:xfrm>
          <a:prstGeom prst="rect">
            <a:avLst/>
          </a:prstGeom>
        </p:spPr>
        <p:txBody>
          <a:bodyPr vert="horz" lIns="68483" tIns="34275" rIns="68483" bIns="34275" rtlCol="0" anchor="ctr"/>
          <a:lstStyle>
            <a:lvl1pPr algn="r" defTabSz="912495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等线" panose="02010600030101010101"/>
                <a:ea typeface="等线" panose="02010600030101010101"/>
              </a:defRPr>
            </a:lvl1pPr>
          </a:lstStyle>
          <a:p>
            <a:pPr eaLnBrk="1" hangingPunct="1">
              <a:defRPr/>
            </a:pPr>
            <a:fld id="{4F3CB81C-B7B2-4C3A-AEF9-ED22FA430BA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68326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326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2pPr>
      <a:lvl3pPr algn="l" defTabSz="68326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3pPr>
      <a:lvl4pPr algn="l" defTabSz="68326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4pPr>
      <a:lvl5pPr algn="l" defTabSz="68326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5pPr>
      <a:lvl6pPr marL="456565" algn="l" defTabSz="68326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6pPr>
      <a:lvl7pPr marL="913130" algn="l" defTabSz="68326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7pPr>
      <a:lvl8pPr marL="1369695" algn="l" defTabSz="68326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8pPr>
      <a:lvl9pPr marL="1826260" algn="l" defTabSz="68326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9pPr>
    </p:titleStyle>
    <p:bodyStyle>
      <a:lvl1pPr marL="171450" indent="-169545" algn="l" defTabSz="68326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15" indent="-169545" algn="l" defTabSz="68326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980" indent="-169545" algn="l" defTabSz="68326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45" indent="-169545" algn="l" defTabSz="68326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510" indent="-169545" algn="l" defTabSz="68326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775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675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940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205" indent="-170815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3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3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69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49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75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7" y="6"/>
            <a:ext cx="9004013" cy="5536734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571507"/>
            <a:ext cx="7797662" cy="959971"/>
          </a:xfrm>
          <a:prstGeom prst="rect">
            <a:avLst/>
          </a:prstGeom>
        </p:spPr>
        <p:txBody>
          <a:bodyPr vert="horz" lIns="71303" tIns="35652" rIns="71303" bIns="3565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719497"/>
            <a:ext cx="7797662" cy="2759324"/>
          </a:xfrm>
          <a:prstGeom prst="rect">
            <a:avLst/>
          </a:prstGeom>
        </p:spPr>
        <p:txBody>
          <a:bodyPr vert="horz" lIns="71303" tIns="35652" rIns="71303" bIns="35652" rtlCol="0" anchor="ctr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4797778"/>
            <a:ext cx="2838450" cy="415392"/>
          </a:xfrm>
          <a:prstGeom prst="rect">
            <a:avLst/>
          </a:prstGeom>
        </p:spPr>
        <p:txBody>
          <a:bodyPr vert="horz" lIns="71303" tIns="35652" rIns="71303" bIns="35652" rtlCol="0" anchor="ctr"/>
          <a:lstStyle>
            <a:lvl1pPr algn="r">
              <a:defRPr sz="25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</a:pPr>
            <a:fld id="{C35BB1C6-BF8F-4481-8AB2-603A1C8A906A}" type="datetimeFigureOut">
              <a:rPr lang="en-US" smtClean="0">
                <a:solidFill>
                  <a:srgbClr val="B80E0F">
                    <a:lumMod val="50000"/>
                  </a:srgbClr>
                </a:solidFill>
                <a:latin typeface="Impact" panose="020B0806030902050204"/>
              </a:rPr>
            </a:fld>
            <a:endParaRPr lang="en-US" dirty="0">
              <a:solidFill>
                <a:srgbClr val="B80E0F">
                  <a:lumMod val="50000"/>
                </a:srgbClr>
              </a:solidFill>
              <a:latin typeface="Impact" panose="020B080603090205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64" y="4797778"/>
            <a:ext cx="4124789" cy="415392"/>
          </a:xfrm>
          <a:prstGeom prst="rect">
            <a:avLst/>
          </a:prstGeom>
        </p:spPr>
        <p:txBody>
          <a:bodyPr vert="horz" lIns="71303" tIns="35652" rIns="71303" bIns="35652" rtlCol="0" anchor="ctr"/>
          <a:lstStyle>
            <a:lvl1pPr algn="l">
              <a:defRPr sz="25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B80E0F">
                  <a:lumMod val="50000"/>
                </a:srgbClr>
              </a:solidFill>
              <a:latin typeface="Impact" panose="020B080603090205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4797778"/>
            <a:ext cx="680390" cy="415392"/>
          </a:xfrm>
          <a:prstGeom prst="rect">
            <a:avLst/>
          </a:prstGeom>
        </p:spPr>
        <p:txBody>
          <a:bodyPr vert="horz" lIns="71303" tIns="35652" rIns="71303" bIns="35652" rtlCol="0" anchor="ctr"/>
          <a:lstStyle>
            <a:lvl1pPr algn="ctr">
              <a:defRPr sz="25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lang="en-US" smtClean="0">
                <a:solidFill>
                  <a:srgbClr val="B80E0F">
                    <a:lumMod val="50000"/>
                  </a:srgbClr>
                </a:solidFill>
                <a:latin typeface="Impact" panose="020B0806030902050204"/>
              </a:rPr>
            </a:fld>
            <a:endParaRPr lang="en-US" dirty="0">
              <a:solidFill>
                <a:srgbClr val="B80E0F">
                  <a:lumMod val="50000"/>
                </a:srgbClr>
              </a:solidFill>
              <a:latin typeface="Impact" panose="020B0806030902050204"/>
            </a:endParaRPr>
          </a:p>
        </p:txBody>
      </p:sp>
      <p:sp>
        <p:nvSpPr>
          <p:cNvPr id="14" name="Rectangle 733"/>
          <p:cNvSpPr>
            <a:spLocks noChangeArrowheads="1"/>
          </p:cNvSpPr>
          <p:nvPr userDrawn="1"/>
        </p:nvSpPr>
        <p:spPr bwMode="auto">
          <a:xfrm>
            <a:off x="-1" y="0"/>
            <a:ext cx="4572001" cy="5715000"/>
          </a:xfrm>
          <a:prstGeom prst="rect">
            <a:avLst/>
          </a:prstGeom>
          <a:solidFill>
            <a:srgbClr val="E1D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03" tIns="35652" rIns="71303" bIns="35652" numCol="1" anchor="t" anchorCtr="0" compatLnSpc="1"/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163288" y="217715"/>
            <a:ext cx="8773886" cy="28744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71303" tIns="35652" rIns="71303" bIns="35652" rtlCol="0">
            <a:spAutoFit/>
          </a:bodyPr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8289479" y="4723194"/>
            <a:ext cx="751113" cy="834570"/>
          </a:xfrm>
          <a:prstGeom prst="rect">
            <a:avLst/>
          </a:prstGeom>
          <a:noFill/>
          <a:ln w="1111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03" tIns="35652" rIns="71303" bIns="35652" rtlCol="0" anchor="ctr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8220315" y="4966077"/>
            <a:ext cx="820283" cy="307777"/>
          </a:xfrm>
          <a:prstGeom prst="rect">
            <a:avLst/>
          </a:prstGeom>
        </p:spPr>
        <p:txBody>
          <a:bodyPr lIns="71303" tIns="35652" rIns="71303" bIns="35652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FFC000">
                    <a:lumMod val="50000"/>
                  </a:srgbClr>
                </a:solidFill>
                <a:latin typeface="方正启体简体" panose="02010600030101010101" pitchFamily="65" charset="-122"/>
                <a:ea typeface="方正启体简体" panose="02010600030101010101" pitchFamily="65" charset="-122"/>
              </a:rPr>
              <a:t>第 </a:t>
            </a:r>
            <a:fld id="{2EEF1883-7A0E-4F66-9932-E581691AD397}" type="slidenum">
              <a:rPr lang="zh-CN" altLang="en-US" sz="1200" dirty="0">
                <a:solidFill>
                  <a:srgbClr val="FFC000">
                    <a:lumMod val="50000"/>
                  </a:srgbClr>
                </a:solidFill>
                <a:latin typeface="方正启体简体" panose="02010600030101010101" pitchFamily="65" charset="-122"/>
                <a:ea typeface="方正启体简体" panose="02010600030101010101" pitchFamily="65" charset="-122"/>
              </a:rPr>
            </a:fld>
            <a:r>
              <a:rPr lang="zh-CN" altLang="en-US" sz="1200" dirty="0">
                <a:solidFill>
                  <a:srgbClr val="FFC000">
                    <a:lumMod val="50000"/>
                  </a:srgbClr>
                </a:solidFill>
                <a:latin typeface="方正启体简体" panose="02010600030101010101" pitchFamily="65" charset="-122"/>
                <a:ea typeface="方正启体简体" panose="02010600030101010101" pitchFamily="65" charset="-122"/>
              </a:rPr>
              <a:t>  页</a:t>
            </a:r>
            <a:endParaRPr lang="zh-CN" altLang="en-US" sz="1200" dirty="0">
              <a:solidFill>
                <a:srgbClr val="FFC000">
                  <a:lumMod val="50000"/>
                </a:srgbClr>
              </a:solidFill>
              <a:latin typeface="方正启体简体" panose="02010600030101010101" pitchFamily="65" charset="-122"/>
              <a:ea typeface="方正启体简体" panose="02010600030101010101" pitchFamily="65" charset="-122"/>
            </a:endParaRPr>
          </a:p>
        </p:txBody>
      </p:sp>
      <p:sp>
        <p:nvSpPr>
          <p:cNvPr id="20" name="等腰三角形 19"/>
          <p:cNvSpPr/>
          <p:nvPr userDrawn="1"/>
        </p:nvSpPr>
        <p:spPr>
          <a:xfrm rot="5400000">
            <a:off x="-16930" y="16932"/>
            <a:ext cx="991808" cy="957944"/>
          </a:xfrm>
          <a:prstGeom prst="triangle">
            <a:avLst>
              <a:gd name="adj" fmla="val 0"/>
            </a:avLst>
          </a:prstGeom>
          <a:solidFill>
            <a:srgbClr val="663D0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03" tIns="35652" rIns="71303" bIns="35652" rtlCol="0" anchor="ctr"/>
          <a:lstStyle/>
          <a:p>
            <a:pPr algn="ctr" defTabSz="713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713105" rtl="0" eaLnBrk="1" latinLnBrk="0" hangingPunct="1">
        <a:lnSpc>
          <a:spcPct val="90000"/>
        </a:lnSpc>
        <a:spcBef>
          <a:spcPct val="0"/>
        </a:spcBef>
        <a:buNone/>
        <a:defRPr sz="42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178435" indent="-178435" algn="l" defTabSz="713105" rtl="0" eaLnBrk="1" latinLnBrk="0" hangingPunct="1">
        <a:lnSpc>
          <a:spcPct val="120000"/>
        </a:lnSpc>
        <a:spcBef>
          <a:spcPts val="78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34670" indent="-178435" algn="l" defTabSz="713105" rtl="0" eaLnBrk="1" latinLnBrk="0" hangingPunct="1">
        <a:lnSpc>
          <a:spcPct val="120000"/>
        </a:lnSpc>
        <a:spcBef>
          <a:spcPts val="39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91540" indent="-178435" algn="l" defTabSz="713105" rtl="0" eaLnBrk="1" latinLnBrk="0" hangingPunct="1">
        <a:lnSpc>
          <a:spcPct val="120000"/>
        </a:lnSpc>
        <a:spcBef>
          <a:spcPts val="39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47775" indent="-178435" algn="l" defTabSz="713105" rtl="0" eaLnBrk="1" latinLnBrk="0" hangingPunct="1">
        <a:lnSpc>
          <a:spcPct val="120000"/>
        </a:lnSpc>
        <a:spcBef>
          <a:spcPts val="39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04010" indent="-178435" algn="l" defTabSz="713105" rtl="0" eaLnBrk="1" latinLnBrk="0" hangingPunct="1">
        <a:lnSpc>
          <a:spcPct val="120000"/>
        </a:lnSpc>
        <a:spcBef>
          <a:spcPts val="39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60880" indent="-178435" algn="l" defTabSz="713105" rtl="0" eaLnBrk="1" latinLnBrk="0" hangingPunct="1">
        <a:lnSpc>
          <a:spcPct val="120000"/>
        </a:lnSpc>
        <a:spcBef>
          <a:spcPts val="39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17115" indent="-178435" algn="l" defTabSz="713105" rtl="0" eaLnBrk="1" latinLnBrk="0" hangingPunct="1">
        <a:lnSpc>
          <a:spcPct val="120000"/>
        </a:lnSpc>
        <a:spcBef>
          <a:spcPts val="39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3985" indent="-178435" algn="l" defTabSz="713105" rtl="0" eaLnBrk="1" latinLnBrk="0" hangingPunct="1">
        <a:lnSpc>
          <a:spcPct val="120000"/>
        </a:lnSpc>
        <a:spcBef>
          <a:spcPts val="39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30220" indent="-178435" algn="l" defTabSz="713105" rtl="0" eaLnBrk="1" latinLnBrk="0" hangingPunct="1">
        <a:lnSpc>
          <a:spcPct val="120000"/>
        </a:lnSpc>
        <a:spcBef>
          <a:spcPts val="39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235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105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34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1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2445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15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555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2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6" Type="http://schemas.openxmlformats.org/officeDocument/2006/relationships/image" Target="../media/image29.jpeg"/><Relationship Id="rId5" Type="http://schemas.openxmlformats.org/officeDocument/2006/relationships/hyperlink" Target="http://www.nipic.com/club/show.asp?id=246855" TargetMode="External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3.xml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3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8" name="直接连接符 11"/>
          <p:cNvCxnSpPr/>
          <p:nvPr/>
        </p:nvCxnSpPr>
        <p:spPr>
          <a:xfrm>
            <a:off x="931983" y="1167002"/>
            <a:ext cx="7608425" cy="0"/>
          </a:xfrm>
          <a:prstGeom prst="line">
            <a:avLst/>
          </a:prstGeom>
          <a:ln>
            <a:solidFill>
              <a:srgbClr val="B82E2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82" name="矩形 25"/>
          <p:cNvSpPr/>
          <p:nvPr/>
        </p:nvSpPr>
        <p:spPr>
          <a:xfrm>
            <a:off x="976560" y="728740"/>
            <a:ext cx="2743200" cy="50673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sz="2700" b="1" dirty="0">
                <a:gradFill>
                  <a:gsLst>
                    <a:gs pos="45000">
                      <a:srgbClr val="D3040D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《我生在</a:t>
            </a:r>
            <a:r>
              <a:rPr lang="en-US" altLang="zh-CN" sz="2700" b="1" dirty="0">
                <a:gradFill>
                  <a:gsLst>
                    <a:gs pos="45000">
                      <a:srgbClr val="D3040D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1978</a:t>
            </a:r>
            <a:r>
              <a:rPr lang="zh-CN" altLang="en-US" sz="2700" b="1" dirty="0">
                <a:gradFill>
                  <a:gsLst>
                    <a:gs pos="45000">
                      <a:srgbClr val="D3040D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sz="2700" b="1" dirty="0">
              <a:gradFill>
                <a:gsLst>
                  <a:gs pos="45000">
                    <a:srgbClr val="D3040D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583" name="文本框 3"/>
          <p:cNvSpPr txBox="1"/>
          <p:nvPr/>
        </p:nvSpPr>
        <p:spPr>
          <a:xfrm>
            <a:off x="764524" y="1582198"/>
            <a:ext cx="3525440" cy="2880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我生在</a:t>
            </a:r>
            <a:r>
              <a:rPr lang="en-US" altLang="zh-CN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1978</a:t>
            </a:r>
            <a:endParaRPr lang="en-US" altLang="zh-CN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爷爷说那一年变化很大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报纸上天天讨论真理标准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安徽的农民偷着把地分啦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北京城开了一冬天的会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早春的雷声震撼了华夏</a:t>
            </a:r>
            <a:r>
              <a:rPr lang="en-US" altLang="zh-CN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...</a:t>
            </a:r>
            <a:endParaRPr lang="en-US" altLang="zh-CN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刘罡 - 我生在一九七八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60386" y="4640580"/>
            <a:ext cx="557213" cy="55721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61865" y="1582420"/>
            <a:ext cx="3778885" cy="3345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  <a:buClrTx/>
              <a:buSzTx/>
              <a:buNone/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我生在1978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buClrTx/>
              <a:buSzTx/>
              <a:buNone/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十岁时爸爸坐火车南下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buClrTx/>
              <a:buSzTx/>
              <a:buNone/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他去了海边的一座新城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buClrTx/>
              <a:buSzTx/>
              <a:buNone/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很快接走我和妈妈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buClrTx/>
              <a:buSzTx/>
              <a:buNone/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同学们说的是南腔北调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buClrTx/>
              <a:buSzTx/>
              <a:buNone/>
            </a:pPr>
            <a:r>
              <a:rPr lang="zh-CN" altLang="en-US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最兴奋的是那一次次搬家</a:t>
            </a:r>
            <a:r>
              <a:rPr lang="en-US" altLang="zh-CN" sz="216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...</a:t>
            </a: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buClrTx/>
              <a:buSzTx/>
              <a:buNone/>
            </a:pPr>
            <a:endParaRPr lang="zh-CN" altLang="en-US" sz="216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8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-1" y="5499000"/>
            <a:ext cx="9153000" cy="21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副标题 2"/>
          <p:cNvSpPr txBox="1"/>
          <p:nvPr/>
        </p:nvSpPr>
        <p:spPr bwMode="auto">
          <a:xfrm>
            <a:off x="7024421" y="5484168"/>
            <a:ext cx="1917205" cy="2308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第</a:t>
            </a:r>
            <a:r>
              <a:rPr lang="en-US" altLang="zh-CN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8</a:t>
            </a:r>
            <a:r>
              <a:rPr lang="zh-CN" altLang="en-US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课   经济体制改革</a:t>
            </a:r>
            <a:endParaRPr lang="zh-CN" altLang="en-US" sz="1500" b="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34" name="椭圆 11"/>
          <p:cNvSpPr>
            <a:spLocks noChangeAspect="1" noChangeArrowheads="1"/>
          </p:cNvSpPr>
          <p:nvPr/>
        </p:nvSpPr>
        <p:spPr bwMode="auto">
          <a:xfrm>
            <a:off x="453202" y="5491584"/>
            <a:ext cx="216000" cy="216000"/>
          </a:xfrm>
          <a:prstGeom prst="ellipse">
            <a:avLst/>
          </a:prstGeom>
          <a:solidFill>
            <a:srgbClr val="FFFFFF">
              <a:alpha val="34901"/>
            </a:srgbClr>
          </a:solidFill>
          <a:ln>
            <a:noFill/>
          </a:ln>
        </p:spPr>
        <p:txBody>
          <a:bodyPr lIns="91404" tIns="45701" rIns="91404" bIns="4570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" y="5500210"/>
            <a:ext cx="431006" cy="21600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0" name="燕尾形 39"/>
          <p:cNvSpPr/>
          <p:nvPr/>
        </p:nvSpPr>
        <p:spPr>
          <a:xfrm>
            <a:off x="145257" y="5518584"/>
            <a:ext cx="140494" cy="162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TextBox 15"/>
          <p:cNvSpPr txBox="1">
            <a:spLocks noChangeAspect="1" noChangeArrowheads="1"/>
          </p:cNvSpPr>
          <p:nvPr/>
        </p:nvSpPr>
        <p:spPr bwMode="auto">
          <a:xfrm>
            <a:off x="353845" y="5507251"/>
            <a:ext cx="4147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fld id="{FEA754E6-A192-41EA-A6EA-5D252EAD1A51}" type="slidenum">
              <a:rPr lang="zh-CN" altLang="en-US" sz="1200"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200" dirty="0"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200" dirty="0">
              <a:solidFill>
                <a:srgbClr val="FFFF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8" name="燕尾形 47"/>
          <p:cNvSpPr/>
          <p:nvPr/>
        </p:nvSpPr>
        <p:spPr bwMode="auto">
          <a:xfrm>
            <a:off x="6738141" y="5527210"/>
            <a:ext cx="116351" cy="162000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1" name="燕尾形 50"/>
          <p:cNvSpPr/>
          <p:nvPr/>
        </p:nvSpPr>
        <p:spPr bwMode="auto">
          <a:xfrm>
            <a:off x="6624253" y="5527210"/>
            <a:ext cx="116351" cy="162000"/>
          </a:xfrm>
          <a:prstGeom prst="chevron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燕尾形 51"/>
          <p:cNvSpPr/>
          <p:nvPr/>
        </p:nvSpPr>
        <p:spPr bwMode="auto">
          <a:xfrm>
            <a:off x="6852029" y="5527210"/>
            <a:ext cx="116351" cy="162000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0" y="-22815"/>
            <a:ext cx="7956376" cy="485890"/>
            <a:chOff x="0" y="121196"/>
            <a:chExt cx="7956376" cy="485890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39" name="矩形 38"/>
            <p:cNvSpPr/>
            <p:nvPr/>
          </p:nvSpPr>
          <p:spPr>
            <a:xfrm>
              <a:off x="0" y="121196"/>
              <a:ext cx="7848000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 eaLnBrk="1" hangingPunct="1">
                <a:lnSpc>
                  <a:spcPts val="3375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改革后的异军突起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乡镇企业的发展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7870651" y="121196"/>
              <a:ext cx="85725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0" y="607086"/>
              <a:ext cx="7870651" cy="0"/>
            </a:xfrm>
            <a:prstGeom prst="line">
              <a:avLst/>
            </a:prstGeom>
            <a:grp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" y="685165"/>
            <a:ext cx="3885565" cy="2693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4" name="组合 10"/>
          <p:cNvGrpSpPr/>
          <p:nvPr/>
        </p:nvGrpSpPr>
        <p:grpSpPr>
          <a:xfrm>
            <a:off x="4507230" y="685165"/>
            <a:ext cx="3582035" cy="3190329"/>
            <a:chOff x="9080" y="5194"/>
            <a:chExt cx="7147" cy="56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97171" name="图片 9"/>
            <p:cNvPicPr>
              <a:picLocks noChangeAspect="1"/>
            </p:cNvPicPr>
            <p:nvPr/>
          </p:nvPicPr>
          <p:blipFill>
            <a:blip r:embed="rId3"/>
            <a:srcRect t="7661"/>
            <a:stretch>
              <a:fillRect/>
            </a:stretch>
          </p:blipFill>
          <p:spPr>
            <a:xfrm>
              <a:off x="9081" y="5194"/>
              <a:ext cx="7146" cy="4122"/>
            </a:xfrm>
            <a:prstGeom prst="rect">
              <a:avLst/>
            </a:prstGeom>
          </p:spPr>
        </p:pic>
        <p:sp>
          <p:nvSpPr>
            <p:cNvPr id="1048648" name="文本框 8"/>
            <p:cNvSpPr txBox="1"/>
            <p:nvPr/>
          </p:nvSpPr>
          <p:spPr>
            <a:xfrm>
              <a:off x="9080" y="9192"/>
              <a:ext cx="7147" cy="16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pPr algn="ctr"/>
              <a:r>
                <a:rPr lang="en-US" altLang="zh-CN"/>
                <a:t>1991</a:t>
              </a:r>
              <a:r>
                <a:rPr lang="zh-CN" altLang="en-US"/>
                <a:t>年，</a:t>
              </a:r>
              <a:r>
                <a:rPr lang="zh-CN" altLang="en-US"/>
                <a:t>乡镇企业家鲁冠球作为封面人物刊登在美国的《新闻周刊》上</a:t>
              </a:r>
              <a:endParaRPr lang="zh-CN" altLang="en-US"/>
            </a:p>
          </p:txBody>
        </p:sp>
      </p:grpSp>
      <p:pic>
        <p:nvPicPr>
          <p:cNvPr id="2" name="Picture 13" descr="6a22e824916835208744f9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687" y="3378810"/>
            <a:ext cx="1357481" cy="1862764"/>
          </a:xfrm>
          <a:prstGeom prst="rect">
            <a:avLst/>
          </a:prstGeom>
          <a:noFill/>
        </p:spPr>
      </p:pic>
      <p:pic>
        <p:nvPicPr>
          <p:cNvPr id="3" name="Picture 20" descr="20071228174130476_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0336" y="4009120"/>
            <a:ext cx="3885658" cy="1013739"/>
          </a:xfrm>
          <a:prstGeom prst="rect">
            <a:avLst/>
          </a:prstGeom>
          <a:noFill/>
        </p:spPr>
      </p:pic>
      <p:pic>
        <p:nvPicPr>
          <p:cNvPr id="31" name="Picture 19" descr="035731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0435" y="3907256"/>
            <a:ext cx="2571011" cy="12178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4500" y="1912739"/>
            <a:ext cx="9153000" cy="1889522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rgbClr val="039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635" y="2258695"/>
            <a:ext cx="64947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1984    </a:t>
            </a:r>
            <a:r>
              <a:rPr lang="zh-CN" altLang="en-US" sz="3600" b="1">
                <a:solidFill>
                  <a:schemeClr val="bg1"/>
                </a:solidFill>
              </a:rPr>
              <a:t>企业乘风破浪</a:t>
            </a:r>
            <a:r>
              <a:rPr lang="zh-CN" altLang="en-US" sz="3600" b="1">
                <a:solidFill>
                  <a:schemeClr val="bg1"/>
                </a:solidFill>
              </a:rPr>
              <a:t> </a:t>
            </a:r>
            <a:endParaRPr lang="zh-CN" altLang="en-US" sz="3600" b="1">
              <a:solidFill>
                <a:schemeClr val="bg1"/>
              </a:solidFill>
            </a:endParaRPr>
          </a:p>
          <a:p>
            <a:r>
              <a:rPr lang="zh-CN" altLang="en-US" sz="3600" b="1">
                <a:solidFill>
                  <a:schemeClr val="bg1"/>
                </a:solidFill>
              </a:rPr>
              <a:t>                </a:t>
            </a:r>
            <a:r>
              <a:rPr lang="en-US" altLang="zh-CN" sz="3600" b="1">
                <a:solidFill>
                  <a:schemeClr val="bg1"/>
                </a:solidFill>
              </a:rPr>
              <a:t>——</a:t>
            </a:r>
            <a:r>
              <a:rPr lang="zh-CN" altLang="en-US" sz="3600" b="1">
                <a:solidFill>
                  <a:schemeClr val="bg1"/>
                </a:solidFill>
              </a:rPr>
              <a:t>改革之路的扩大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2620"/>
            <a:ext cx="2805430" cy="189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00990" y="1627346"/>
            <a:ext cx="1879814" cy="1157142"/>
            <a:chOff x="1216" y="3432"/>
            <a:chExt cx="3470" cy="2136"/>
          </a:xfrm>
        </p:grpSpPr>
        <p:sp>
          <p:nvSpPr>
            <p:cNvPr id="17" name="Oval 7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flipH="1">
              <a:off x="3808" y="3432"/>
              <a:ext cx="485" cy="488"/>
            </a:xfrm>
            <a:prstGeom prst="ellipse">
              <a:avLst/>
            </a:prstGeom>
            <a:solidFill>
              <a:srgbClr val="304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">
                <a:solidFill>
                  <a:srgbClr val="70AD47"/>
                </a:solidFill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216" y="3738"/>
              <a:ext cx="3471" cy="1831"/>
              <a:chOff x="3594" y="2346"/>
              <a:chExt cx="3471" cy="1831"/>
            </a:xfrm>
          </p:grpSpPr>
          <p:sp>
            <p:nvSpPr>
              <p:cNvPr id="15" name="Freeform 71"/>
              <p:cNvSpPr/>
              <p:nvPr>
                <p:custDataLst>
                  <p:tags r:id="rId2"/>
                </p:custDataLst>
              </p:nvPr>
            </p:nvSpPr>
            <p:spPr bwMode="auto">
              <a:xfrm flipH="1">
                <a:off x="4199" y="2656"/>
                <a:ext cx="522" cy="398"/>
              </a:xfrm>
              <a:custGeom>
                <a:avLst/>
                <a:gdLst>
                  <a:gd name="T0" fmla="*/ 79 w 83"/>
                  <a:gd name="T1" fmla="*/ 25 h 63"/>
                  <a:gd name="T2" fmla="*/ 59 w 83"/>
                  <a:gd name="T3" fmla="*/ 14 h 63"/>
                  <a:gd name="T4" fmla="*/ 3 w 83"/>
                  <a:gd name="T5" fmla="*/ 28 h 63"/>
                  <a:gd name="T6" fmla="*/ 0 w 83"/>
                  <a:gd name="T7" fmla="*/ 31 h 63"/>
                  <a:gd name="T8" fmla="*/ 1 w 83"/>
                  <a:gd name="T9" fmla="*/ 33 h 63"/>
                  <a:gd name="T10" fmla="*/ 37 w 83"/>
                  <a:gd name="T11" fmla="*/ 57 h 63"/>
                  <a:gd name="T12" fmla="*/ 54 w 83"/>
                  <a:gd name="T13" fmla="*/ 44 h 63"/>
                  <a:gd name="T14" fmla="*/ 83 w 83"/>
                  <a:gd name="T15" fmla="*/ 28 h 63"/>
                  <a:gd name="T16" fmla="*/ 79 w 83"/>
                  <a:gd name="T17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63">
                    <a:moveTo>
                      <a:pt x="79" y="25"/>
                    </a:moveTo>
                    <a:cubicBezTo>
                      <a:pt x="74" y="21"/>
                      <a:pt x="65" y="17"/>
                      <a:pt x="59" y="14"/>
                    </a:cubicBezTo>
                    <a:cubicBezTo>
                      <a:pt x="35" y="0"/>
                      <a:pt x="23" y="14"/>
                      <a:pt x="3" y="28"/>
                    </a:cubicBezTo>
                    <a:cubicBezTo>
                      <a:pt x="1" y="29"/>
                      <a:pt x="1" y="30"/>
                      <a:pt x="0" y="31"/>
                    </a:cubicBezTo>
                    <a:cubicBezTo>
                      <a:pt x="0" y="32"/>
                      <a:pt x="1" y="32"/>
                      <a:pt x="1" y="33"/>
                    </a:cubicBezTo>
                    <a:cubicBezTo>
                      <a:pt x="1" y="33"/>
                      <a:pt x="37" y="57"/>
                      <a:pt x="37" y="57"/>
                    </a:cubicBezTo>
                    <a:cubicBezTo>
                      <a:pt x="45" y="63"/>
                      <a:pt x="51" y="47"/>
                      <a:pt x="54" y="44"/>
                    </a:cubicBezTo>
                    <a:cubicBezTo>
                      <a:pt x="61" y="36"/>
                      <a:pt x="71" y="28"/>
                      <a:pt x="83" y="28"/>
                    </a:cubicBezTo>
                    <a:cubicBezTo>
                      <a:pt x="82" y="27"/>
                      <a:pt x="81" y="26"/>
                      <a:pt x="79" y="25"/>
                    </a:cubicBez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  <p:sp>
            <p:nvSpPr>
              <p:cNvPr id="16" name="Freeform 72"/>
              <p:cNvSpPr/>
              <p:nvPr>
                <p:custDataLst>
                  <p:tags r:id="rId3"/>
                </p:custDataLst>
              </p:nvPr>
            </p:nvSpPr>
            <p:spPr bwMode="auto">
              <a:xfrm flipH="1">
                <a:off x="3594" y="2984"/>
                <a:ext cx="358" cy="297"/>
              </a:xfrm>
              <a:custGeom>
                <a:avLst/>
                <a:gdLst>
                  <a:gd name="T0" fmla="*/ 48 w 57"/>
                  <a:gd name="T1" fmla="*/ 46 h 47"/>
                  <a:gd name="T2" fmla="*/ 53 w 57"/>
                  <a:gd name="T3" fmla="*/ 47 h 47"/>
                  <a:gd name="T4" fmla="*/ 54 w 57"/>
                  <a:gd name="T5" fmla="*/ 42 h 47"/>
                  <a:gd name="T6" fmla="*/ 55 w 57"/>
                  <a:gd name="T7" fmla="*/ 36 h 47"/>
                  <a:gd name="T8" fmla="*/ 57 w 57"/>
                  <a:gd name="T9" fmla="*/ 19 h 47"/>
                  <a:gd name="T10" fmla="*/ 57 w 57"/>
                  <a:gd name="T11" fmla="*/ 18 h 47"/>
                  <a:gd name="T12" fmla="*/ 46 w 57"/>
                  <a:gd name="T13" fmla="*/ 15 h 47"/>
                  <a:gd name="T14" fmla="*/ 16 w 57"/>
                  <a:gd name="T15" fmla="*/ 1 h 47"/>
                  <a:gd name="T16" fmla="*/ 13 w 57"/>
                  <a:gd name="T17" fmla="*/ 1 h 47"/>
                  <a:gd name="T18" fmla="*/ 11 w 57"/>
                  <a:gd name="T19" fmla="*/ 2 h 47"/>
                  <a:gd name="T20" fmla="*/ 0 w 57"/>
                  <a:gd name="T21" fmla="*/ 25 h 47"/>
                  <a:gd name="T22" fmla="*/ 0 w 57"/>
                  <a:gd name="T23" fmla="*/ 27 h 47"/>
                  <a:gd name="T24" fmla="*/ 2 w 57"/>
                  <a:gd name="T25" fmla="*/ 29 h 47"/>
                  <a:gd name="T26" fmla="*/ 28 w 57"/>
                  <a:gd name="T27" fmla="*/ 41 h 47"/>
                  <a:gd name="T28" fmla="*/ 48 w 57"/>
                  <a:gd name="T2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" h="47">
                    <a:moveTo>
                      <a:pt x="48" y="46"/>
                    </a:moveTo>
                    <a:cubicBezTo>
                      <a:pt x="49" y="46"/>
                      <a:pt x="51" y="47"/>
                      <a:pt x="53" y="47"/>
                    </a:cubicBezTo>
                    <a:cubicBezTo>
                      <a:pt x="53" y="47"/>
                      <a:pt x="54" y="43"/>
                      <a:pt x="54" y="42"/>
                    </a:cubicBezTo>
                    <a:cubicBezTo>
                      <a:pt x="54" y="40"/>
                      <a:pt x="54" y="38"/>
                      <a:pt x="55" y="36"/>
                    </a:cubicBezTo>
                    <a:cubicBezTo>
                      <a:pt x="55" y="31"/>
                      <a:pt x="57" y="25"/>
                      <a:pt x="57" y="19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4" y="16"/>
                      <a:pt x="49" y="17"/>
                      <a:pt x="46" y="15"/>
                    </a:cubicBezTo>
                    <a:cubicBezTo>
                      <a:pt x="35" y="11"/>
                      <a:pt x="26" y="6"/>
                      <a:pt x="16" y="1"/>
                    </a:cubicBezTo>
                    <a:cubicBezTo>
                      <a:pt x="15" y="1"/>
                      <a:pt x="14" y="0"/>
                      <a:pt x="13" y="1"/>
                    </a:cubicBezTo>
                    <a:cubicBezTo>
                      <a:pt x="12" y="1"/>
                      <a:pt x="11" y="1"/>
                      <a:pt x="11" y="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6"/>
                      <a:pt x="0" y="27"/>
                    </a:cubicBezTo>
                    <a:cubicBezTo>
                      <a:pt x="1" y="28"/>
                      <a:pt x="1" y="28"/>
                      <a:pt x="2" y="29"/>
                    </a:cubicBezTo>
                    <a:cubicBezTo>
                      <a:pt x="11" y="33"/>
                      <a:pt x="19" y="38"/>
                      <a:pt x="28" y="41"/>
                    </a:cubicBezTo>
                    <a:cubicBezTo>
                      <a:pt x="34" y="44"/>
                      <a:pt x="41" y="45"/>
                      <a:pt x="48" y="46"/>
                    </a:cubicBez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  <p:sp>
            <p:nvSpPr>
              <p:cNvPr id="18" name="Freeform 74"/>
              <p:cNvSpPr/>
              <p:nvPr>
                <p:custDataLst>
                  <p:tags r:id="rId4"/>
                </p:custDataLst>
              </p:nvPr>
            </p:nvSpPr>
            <p:spPr bwMode="auto">
              <a:xfrm flipH="1">
                <a:off x="5884" y="2523"/>
                <a:ext cx="880" cy="1654"/>
              </a:xfrm>
              <a:custGeom>
                <a:avLst/>
                <a:gdLst>
                  <a:gd name="T0" fmla="*/ 138 w 140"/>
                  <a:gd name="T1" fmla="*/ 112 h 262"/>
                  <a:gd name="T2" fmla="*/ 113 w 140"/>
                  <a:gd name="T3" fmla="*/ 16 h 262"/>
                  <a:gd name="T4" fmla="*/ 78 w 140"/>
                  <a:gd name="T5" fmla="*/ 3 h 262"/>
                  <a:gd name="T6" fmla="*/ 61 w 140"/>
                  <a:gd name="T7" fmla="*/ 15 h 262"/>
                  <a:gd name="T8" fmla="*/ 16 w 140"/>
                  <a:gd name="T9" fmla="*/ 59 h 262"/>
                  <a:gd name="T10" fmla="*/ 16 w 140"/>
                  <a:gd name="T11" fmla="*/ 79 h 262"/>
                  <a:gd name="T12" fmla="*/ 26 w 140"/>
                  <a:gd name="T13" fmla="*/ 84 h 262"/>
                  <a:gd name="T14" fmla="*/ 36 w 140"/>
                  <a:gd name="T15" fmla="*/ 80 h 262"/>
                  <a:gd name="T16" fmla="*/ 68 w 140"/>
                  <a:gd name="T17" fmla="*/ 50 h 262"/>
                  <a:gd name="T18" fmla="*/ 83 w 140"/>
                  <a:gd name="T19" fmla="*/ 107 h 262"/>
                  <a:gd name="T20" fmla="*/ 12 w 140"/>
                  <a:gd name="T21" fmla="*/ 141 h 262"/>
                  <a:gd name="T22" fmla="*/ 3 w 140"/>
                  <a:gd name="T23" fmla="*/ 163 h 262"/>
                  <a:gd name="T24" fmla="*/ 3 w 140"/>
                  <a:gd name="T25" fmla="*/ 164 h 262"/>
                  <a:gd name="T26" fmla="*/ 25 w 140"/>
                  <a:gd name="T27" fmla="*/ 250 h 262"/>
                  <a:gd name="T28" fmla="*/ 36 w 140"/>
                  <a:gd name="T29" fmla="*/ 260 h 262"/>
                  <a:gd name="T30" fmla="*/ 58 w 140"/>
                  <a:gd name="T31" fmla="*/ 244 h 262"/>
                  <a:gd name="T32" fmla="*/ 53 w 140"/>
                  <a:gd name="T33" fmla="*/ 216 h 262"/>
                  <a:gd name="T34" fmla="*/ 41 w 140"/>
                  <a:gd name="T35" fmla="*/ 167 h 262"/>
                  <a:gd name="T36" fmla="*/ 92 w 140"/>
                  <a:gd name="T37" fmla="*/ 148 h 262"/>
                  <a:gd name="T38" fmla="*/ 129 w 140"/>
                  <a:gd name="T39" fmla="*/ 132 h 262"/>
                  <a:gd name="T40" fmla="*/ 138 w 140"/>
                  <a:gd name="T41" fmla="*/ 11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0" h="262">
                    <a:moveTo>
                      <a:pt x="138" y="112"/>
                    </a:moveTo>
                    <a:cubicBezTo>
                      <a:pt x="113" y="16"/>
                      <a:pt x="113" y="16"/>
                      <a:pt x="113" y="16"/>
                    </a:cubicBezTo>
                    <a:cubicBezTo>
                      <a:pt x="110" y="5"/>
                      <a:pt x="90" y="0"/>
                      <a:pt x="78" y="3"/>
                    </a:cubicBezTo>
                    <a:cubicBezTo>
                      <a:pt x="72" y="5"/>
                      <a:pt x="67" y="9"/>
                      <a:pt x="61" y="15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0" y="65"/>
                      <a:pt x="10" y="74"/>
                      <a:pt x="16" y="79"/>
                    </a:cubicBezTo>
                    <a:cubicBezTo>
                      <a:pt x="18" y="82"/>
                      <a:pt x="22" y="84"/>
                      <a:pt x="26" y="84"/>
                    </a:cubicBezTo>
                    <a:cubicBezTo>
                      <a:pt x="30" y="84"/>
                      <a:pt x="33" y="83"/>
                      <a:pt x="36" y="80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83" y="107"/>
                      <a:pt x="83" y="107"/>
                      <a:pt x="83" y="107"/>
                    </a:cubicBezTo>
                    <a:cubicBezTo>
                      <a:pt x="12" y="141"/>
                      <a:pt x="12" y="141"/>
                      <a:pt x="12" y="141"/>
                    </a:cubicBezTo>
                    <a:cubicBezTo>
                      <a:pt x="4" y="145"/>
                      <a:pt x="0" y="155"/>
                      <a:pt x="3" y="163"/>
                    </a:cubicBezTo>
                    <a:cubicBezTo>
                      <a:pt x="3" y="163"/>
                      <a:pt x="3" y="164"/>
                      <a:pt x="3" y="164"/>
                    </a:cubicBezTo>
                    <a:cubicBezTo>
                      <a:pt x="25" y="250"/>
                      <a:pt x="25" y="250"/>
                      <a:pt x="25" y="250"/>
                    </a:cubicBezTo>
                    <a:cubicBezTo>
                      <a:pt x="26" y="254"/>
                      <a:pt x="30" y="259"/>
                      <a:pt x="36" y="260"/>
                    </a:cubicBezTo>
                    <a:cubicBezTo>
                      <a:pt x="48" y="262"/>
                      <a:pt x="55" y="259"/>
                      <a:pt x="58" y="244"/>
                    </a:cubicBezTo>
                    <a:cubicBezTo>
                      <a:pt x="59" y="235"/>
                      <a:pt x="53" y="216"/>
                      <a:pt x="53" y="216"/>
                    </a:cubicBezTo>
                    <a:cubicBezTo>
                      <a:pt x="41" y="167"/>
                      <a:pt x="41" y="167"/>
                      <a:pt x="41" y="167"/>
                    </a:cubicBezTo>
                    <a:cubicBezTo>
                      <a:pt x="41" y="167"/>
                      <a:pt x="83" y="151"/>
                      <a:pt x="92" y="148"/>
                    </a:cubicBezTo>
                    <a:cubicBezTo>
                      <a:pt x="100" y="145"/>
                      <a:pt x="121" y="137"/>
                      <a:pt x="129" y="132"/>
                    </a:cubicBezTo>
                    <a:cubicBezTo>
                      <a:pt x="135" y="127"/>
                      <a:pt x="140" y="120"/>
                      <a:pt x="138" y="112"/>
                    </a:cubicBez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  <p:sp>
            <p:nvSpPr>
              <p:cNvPr id="19" name="Freeform 75"/>
              <p:cNvSpPr/>
              <p:nvPr>
                <p:custDataLst>
                  <p:tags r:id="rId5"/>
                </p:custDataLst>
              </p:nvPr>
            </p:nvSpPr>
            <p:spPr bwMode="auto">
              <a:xfrm flipH="1">
                <a:off x="6507" y="2674"/>
                <a:ext cx="559" cy="392"/>
              </a:xfrm>
              <a:custGeom>
                <a:avLst/>
                <a:gdLst>
                  <a:gd name="T0" fmla="*/ 8 w 89"/>
                  <a:gd name="T1" fmla="*/ 27 h 62"/>
                  <a:gd name="T2" fmla="*/ 4 w 89"/>
                  <a:gd name="T3" fmla="*/ 8 h 62"/>
                  <a:gd name="T4" fmla="*/ 4 w 89"/>
                  <a:gd name="T5" fmla="*/ 8 h 62"/>
                  <a:gd name="T6" fmla="*/ 23 w 89"/>
                  <a:gd name="T7" fmla="*/ 4 h 62"/>
                  <a:gd name="T8" fmla="*/ 81 w 89"/>
                  <a:gd name="T9" fmla="*/ 35 h 62"/>
                  <a:gd name="T10" fmla="*/ 85 w 89"/>
                  <a:gd name="T11" fmla="*/ 54 h 62"/>
                  <a:gd name="T12" fmla="*/ 85 w 89"/>
                  <a:gd name="T13" fmla="*/ 54 h 62"/>
                  <a:gd name="T14" fmla="*/ 66 w 89"/>
                  <a:gd name="T15" fmla="*/ 58 h 62"/>
                  <a:gd name="T16" fmla="*/ 8 w 89"/>
                  <a:gd name="T17" fmla="*/ 2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62">
                    <a:moveTo>
                      <a:pt x="8" y="27"/>
                    </a:moveTo>
                    <a:cubicBezTo>
                      <a:pt x="2" y="23"/>
                      <a:pt x="0" y="1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8" y="2"/>
                      <a:pt x="17" y="0"/>
                      <a:pt x="23" y="4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7" y="39"/>
                      <a:pt x="89" y="48"/>
                      <a:pt x="85" y="54"/>
                    </a:cubicBezTo>
                    <a:cubicBezTo>
                      <a:pt x="85" y="54"/>
                      <a:pt x="85" y="54"/>
                      <a:pt x="85" y="54"/>
                    </a:cubicBezTo>
                    <a:cubicBezTo>
                      <a:pt x="81" y="60"/>
                      <a:pt x="72" y="62"/>
                      <a:pt x="66" y="58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  <p:sp>
            <p:nvSpPr>
              <p:cNvPr id="30" name="Freeform 76"/>
              <p:cNvSpPr/>
              <p:nvPr>
                <p:custDataLst>
                  <p:tags r:id="rId6"/>
                </p:custDataLst>
              </p:nvPr>
            </p:nvSpPr>
            <p:spPr bwMode="auto">
              <a:xfrm flipH="1">
                <a:off x="5405" y="2528"/>
                <a:ext cx="901" cy="398"/>
              </a:xfrm>
              <a:custGeom>
                <a:avLst/>
                <a:gdLst>
                  <a:gd name="T0" fmla="*/ 11 w 143"/>
                  <a:gd name="T1" fmla="*/ 28 h 63"/>
                  <a:gd name="T2" fmla="*/ 3 w 143"/>
                  <a:gd name="T3" fmla="*/ 10 h 63"/>
                  <a:gd name="T4" fmla="*/ 3 w 143"/>
                  <a:gd name="T5" fmla="*/ 10 h 63"/>
                  <a:gd name="T6" fmla="*/ 21 w 143"/>
                  <a:gd name="T7" fmla="*/ 3 h 63"/>
                  <a:gd name="T8" fmla="*/ 132 w 143"/>
                  <a:gd name="T9" fmla="*/ 34 h 63"/>
                  <a:gd name="T10" fmla="*/ 140 w 143"/>
                  <a:gd name="T11" fmla="*/ 52 h 63"/>
                  <a:gd name="T12" fmla="*/ 140 w 143"/>
                  <a:gd name="T13" fmla="*/ 52 h 63"/>
                  <a:gd name="T14" fmla="*/ 122 w 143"/>
                  <a:gd name="T15" fmla="*/ 60 h 63"/>
                  <a:gd name="T16" fmla="*/ 11 w 143"/>
                  <a:gd name="T17" fmla="*/ 2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63">
                    <a:moveTo>
                      <a:pt x="11" y="28"/>
                    </a:moveTo>
                    <a:cubicBezTo>
                      <a:pt x="4" y="25"/>
                      <a:pt x="0" y="1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3"/>
                      <a:pt x="14" y="0"/>
                      <a:pt x="21" y="3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9" y="37"/>
                      <a:pt x="143" y="45"/>
                      <a:pt x="140" y="52"/>
                    </a:cubicBezTo>
                    <a:cubicBezTo>
                      <a:pt x="140" y="52"/>
                      <a:pt x="140" y="52"/>
                      <a:pt x="140" y="52"/>
                    </a:cubicBezTo>
                    <a:cubicBezTo>
                      <a:pt x="137" y="59"/>
                      <a:pt x="129" y="63"/>
                      <a:pt x="122" y="60"/>
                    </a:cubicBezTo>
                    <a:lnTo>
                      <a:pt x="11" y="28"/>
                    </a:ln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  <p:sp>
            <p:nvSpPr>
              <p:cNvPr id="31" name="Freeform 77"/>
              <p:cNvSpPr/>
              <p:nvPr>
                <p:custDataLst>
                  <p:tags r:id="rId7"/>
                </p:custDataLst>
              </p:nvPr>
            </p:nvSpPr>
            <p:spPr bwMode="auto">
              <a:xfrm flipH="1">
                <a:off x="5550" y="3090"/>
                <a:ext cx="636" cy="753"/>
              </a:xfrm>
              <a:custGeom>
                <a:avLst/>
                <a:gdLst>
                  <a:gd name="T0" fmla="*/ 95 w 101"/>
                  <a:gd name="T1" fmla="*/ 85 h 119"/>
                  <a:gd name="T2" fmla="*/ 92 w 101"/>
                  <a:gd name="T3" fmla="*/ 112 h 119"/>
                  <a:gd name="T4" fmla="*/ 92 w 101"/>
                  <a:gd name="T5" fmla="*/ 112 h 119"/>
                  <a:gd name="T6" fmla="*/ 65 w 101"/>
                  <a:gd name="T7" fmla="*/ 109 h 119"/>
                  <a:gd name="T8" fmla="*/ 7 w 101"/>
                  <a:gd name="T9" fmla="*/ 33 h 119"/>
                  <a:gd name="T10" fmla="*/ 10 w 101"/>
                  <a:gd name="T11" fmla="*/ 6 h 119"/>
                  <a:gd name="T12" fmla="*/ 10 w 101"/>
                  <a:gd name="T13" fmla="*/ 6 h 119"/>
                  <a:gd name="T14" fmla="*/ 37 w 101"/>
                  <a:gd name="T15" fmla="*/ 10 h 119"/>
                  <a:gd name="T16" fmla="*/ 95 w 101"/>
                  <a:gd name="T17" fmla="*/ 8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119">
                    <a:moveTo>
                      <a:pt x="95" y="85"/>
                    </a:moveTo>
                    <a:cubicBezTo>
                      <a:pt x="101" y="94"/>
                      <a:pt x="100" y="106"/>
                      <a:pt x="92" y="112"/>
                    </a:cubicBezTo>
                    <a:cubicBezTo>
                      <a:pt x="92" y="112"/>
                      <a:pt x="92" y="112"/>
                      <a:pt x="92" y="112"/>
                    </a:cubicBezTo>
                    <a:cubicBezTo>
                      <a:pt x="83" y="119"/>
                      <a:pt x="71" y="117"/>
                      <a:pt x="65" y="109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0" y="25"/>
                      <a:pt x="2" y="13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9" y="0"/>
                      <a:pt x="30" y="1"/>
                      <a:pt x="37" y="10"/>
                    </a:cubicBezTo>
                    <a:lnTo>
                      <a:pt x="95" y="85"/>
                    </a:ln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  <p:sp>
            <p:nvSpPr>
              <p:cNvPr id="32" name="Freeform 78"/>
              <p:cNvSpPr/>
              <p:nvPr>
                <p:custDataLst>
                  <p:tags r:id="rId8"/>
                </p:custDataLst>
              </p:nvPr>
            </p:nvSpPr>
            <p:spPr bwMode="auto">
              <a:xfrm flipH="1">
                <a:off x="5079" y="3615"/>
                <a:ext cx="718" cy="284"/>
              </a:xfrm>
              <a:custGeom>
                <a:avLst/>
                <a:gdLst>
                  <a:gd name="T0" fmla="*/ 99 w 114"/>
                  <a:gd name="T1" fmla="*/ 12 h 45"/>
                  <a:gd name="T2" fmla="*/ 113 w 114"/>
                  <a:gd name="T3" fmla="*/ 30 h 45"/>
                  <a:gd name="T4" fmla="*/ 113 w 114"/>
                  <a:gd name="T5" fmla="*/ 30 h 45"/>
                  <a:gd name="T6" fmla="*/ 95 w 114"/>
                  <a:gd name="T7" fmla="*/ 44 h 45"/>
                  <a:gd name="T8" fmla="*/ 15 w 114"/>
                  <a:gd name="T9" fmla="*/ 33 h 45"/>
                  <a:gd name="T10" fmla="*/ 2 w 114"/>
                  <a:gd name="T11" fmla="*/ 15 h 45"/>
                  <a:gd name="T12" fmla="*/ 2 w 114"/>
                  <a:gd name="T13" fmla="*/ 15 h 45"/>
                  <a:gd name="T14" fmla="*/ 20 w 114"/>
                  <a:gd name="T15" fmla="*/ 1 h 45"/>
                  <a:gd name="T16" fmla="*/ 99 w 114"/>
                  <a:gd name="T17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45">
                    <a:moveTo>
                      <a:pt x="99" y="12"/>
                    </a:moveTo>
                    <a:cubicBezTo>
                      <a:pt x="108" y="13"/>
                      <a:pt x="114" y="21"/>
                      <a:pt x="113" y="30"/>
                    </a:cubicBezTo>
                    <a:cubicBezTo>
                      <a:pt x="113" y="30"/>
                      <a:pt x="113" y="30"/>
                      <a:pt x="113" y="30"/>
                    </a:cubicBezTo>
                    <a:cubicBezTo>
                      <a:pt x="112" y="39"/>
                      <a:pt x="104" y="45"/>
                      <a:pt x="95" y="44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7" y="32"/>
                      <a:pt x="0" y="2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6"/>
                      <a:pt x="11" y="0"/>
                      <a:pt x="20" y="1"/>
                    </a:cubicBezTo>
                    <a:lnTo>
                      <a:pt x="99" y="12"/>
                    </a:ln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  <p:sp>
            <p:nvSpPr>
              <p:cNvPr id="33" name="Freeform 79"/>
              <p:cNvSpPr>
                <a:spLocks noEditPoints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4734" y="2656"/>
                <a:ext cx="854" cy="901"/>
              </a:xfrm>
              <a:custGeom>
                <a:avLst/>
                <a:gdLst>
                  <a:gd name="T0" fmla="*/ 133 w 136"/>
                  <a:gd name="T1" fmla="*/ 55 h 143"/>
                  <a:gd name="T2" fmla="*/ 132 w 136"/>
                  <a:gd name="T3" fmla="*/ 45 h 143"/>
                  <a:gd name="T4" fmla="*/ 78 w 136"/>
                  <a:gd name="T5" fmla="*/ 3 h 143"/>
                  <a:gd name="T6" fmla="*/ 69 w 136"/>
                  <a:gd name="T7" fmla="*/ 4 h 143"/>
                  <a:gd name="T8" fmla="*/ 47 w 136"/>
                  <a:gd name="T9" fmla="*/ 31 h 143"/>
                  <a:gd name="T10" fmla="*/ 37 w 136"/>
                  <a:gd name="T11" fmla="*/ 23 h 143"/>
                  <a:gd name="T12" fmla="*/ 15 w 136"/>
                  <a:gd name="T13" fmla="*/ 26 h 143"/>
                  <a:gd name="T14" fmla="*/ 11 w 136"/>
                  <a:gd name="T15" fmla="*/ 31 h 143"/>
                  <a:gd name="T16" fmla="*/ 13 w 136"/>
                  <a:gd name="T17" fmla="*/ 53 h 143"/>
                  <a:gd name="T18" fmla="*/ 24 w 136"/>
                  <a:gd name="T19" fmla="*/ 61 h 143"/>
                  <a:gd name="T20" fmla="*/ 2 w 136"/>
                  <a:gd name="T21" fmla="*/ 89 h 143"/>
                  <a:gd name="T22" fmla="*/ 3 w 136"/>
                  <a:gd name="T23" fmla="*/ 98 h 143"/>
                  <a:gd name="T24" fmla="*/ 58 w 136"/>
                  <a:gd name="T25" fmla="*/ 140 h 143"/>
                  <a:gd name="T26" fmla="*/ 67 w 136"/>
                  <a:gd name="T27" fmla="*/ 139 h 143"/>
                  <a:gd name="T28" fmla="*/ 133 w 136"/>
                  <a:gd name="T29" fmla="*/ 55 h 143"/>
                  <a:gd name="T30" fmla="*/ 19 w 136"/>
                  <a:gd name="T31" fmla="*/ 46 h 143"/>
                  <a:gd name="T32" fmla="*/ 18 w 136"/>
                  <a:gd name="T33" fmla="*/ 36 h 143"/>
                  <a:gd name="T34" fmla="*/ 22 w 136"/>
                  <a:gd name="T35" fmla="*/ 32 h 143"/>
                  <a:gd name="T36" fmla="*/ 32 w 136"/>
                  <a:gd name="T37" fmla="*/ 31 h 143"/>
                  <a:gd name="T38" fmla="*/ 41 w 136"/>
                  <a:gd name="T39" fmla="*/ 39 h 143"/>
                  <a:gd name="T40" fmla="*/ 29 w 136"/>
                  <a:gd name="T41" fmla="*/ 54 h 143"/>
                  <a:gd name="T42" fmla="*/ 19 w 136"/>
                  <a:gd name="T43" fmla="*/ 4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143">
                    <a:moveTo>
                      <a:pt x="133" y="55"/>
                    </a:moveTo>
                    <a:cubicBezTo>
                      <a:pt x="136" y="52"/>
                      <a:pt x="135" y="48"/>
                      <a:pt x="132" y="45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5" y="0"/>
                      <a:pt x="71" y="1"/>
                      <a:pt x="69" y="4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0" y="18"/>
                      <a:pt x="20" y="19"/>
                      <a:pt x="15" y="26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5" y="38"/>
                      <a:pt x="7" y="48"/>
                      <a:pt x="13" y="53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0" y="91"/>
                      <a:pt x="1" y="96"/>
                      <a:pt x="3" y="98"/>
                    </a:cubicBezTo>
                    <a:cubicBezTo>
                      <a:pt x="58" y="140"/>
                      <a:pt x="58" y="140"/>
                      <a:pt x="58" y="140"/>
                    </a:cubicBezTo>
                    <a:cubicBezTo>
                      <a:pt x="60" y="143"/>
                      <a:pt x="65" y="142"/>
                      <a:pt x="67" y="139"/>
                    </a:cubicBezTo>
                    <a:lnTo>
                      <a:pt x="133" y="55"/>
                    </a:lnTo>
                    <a:close/>
                    <a:moveTo>
                      <a:pt x="19" y="46"/>
                    </a:moveTo>
                    <a:cubicBezTo>
                      <a:pt x="16" y="44"/>
                      <a:pt x="16" y="39"/>
                      <a:pt x="18" y="36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4" y="29"/>
                      <a:pt x="29" y="28"/>
                      <a:pt x="32" y="31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29" y="54"/>
                      <a:pt x="29" y="54"/>
                      <a:pt x="29" y="54"/>
                    </a:cubicBezTo>
                    <a:lnTo>
                      <a:pt x="19" y="46"/>
                    </a:ln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  <p:sp>
            <p:nvSpPr>
              <p:cNvPr id="34" name="Freeform 80"/>
              <p:cNvSpPr/>
              <p:nvPr>
                <p:custDataLst>
                  <p:tags r:id="rId10"/>
                </p:custDataLst>
              </p:nvPr>
            </p:nvSpPr>
            <p:spPr bwMode="auto">
              <a:xfrm flipH="1">
                <a:off x="3727" y="2680"/>
                <a:ext cx="371" cy="233"/>
              </a:xfrm>
              <a:custGeom>
                <a:avLst/>
                <a:gdLst>
                  <a:gd name="T0" fmla="*/ 38 w 59"/>
                  <a:gd name="T1" fmla="*/ 2 h 37"/>
                  <a:gd name="T2" fmla="*/ 36 w 59"/>
                  <a:gd name="T3" fmla="*/ 3 h 37"/>
                  <a:gd name="T4" fmla="*/ 27 w 59"/>
                  <a:gd name="T5" fmla="*/ 6 h 37"/>
                  <a:gd name="T6" fmla="*/ 15 w 59"/>
                  <a:gd name="T7" fmla="*/ 5 h 37"/>
                  <a:gd name="T8" fmla="*/ 9 w 59"/>
                  <a:gd name="T9" fmla="*/ 0 h 37"/>
                  <a:gd name="T10" fmla="*/ 0 w 59"/>
                  <a:gd name="T11" fmla="*/ 2 h 37"/>
                  <a:gd name="T12" fmla="*/ 0 w 59"/>
                  <a:gd name="T13" fmla="*/ 7 h 37"/>
                  <a:gd name="T14" fmla="*/ 32 w 59"/>
                  <a:gd name="T15" fmla="*/ 35 h 37"/>
                  <a:gd name="T16" fmla="*/ 54 w 59"/>
                  <a:gd name="T17" fmla="*/ 33 h 37"/>
                  <a:gd name="T18" fmla="*/ 59 w 59"/>
                  <a:gd name="T19" fmla="*/ 32 h 37"/>
                  <a:gd name="T20" fmla="*/ 38 w 59"/>
                  <a:gd name="T21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37">
                    <a:moveTo>
                      <a:pt x="38" y="2"/>
                    </a:moveTo>
                    <a:cubicBezTo>
                      <a:pt x="37" y="3"/>
                      <a:pt x="36" y="3"/>
                      <a:pt x="36" y="3"/>
                    </a:cubicBezTo>
                    <a:cubicBezTo>
                      <a:pt x="33" y="4"/>
                      <a:pt x="30" y="5"/>
                      <a:pt x="27" y="6"/>
                    </a:cubicBezTo>
                    <a:cubicBezTo>
                      <a:pt x="23" y="6"/>
                      <a:pt x="18" y="6"/>
                      <a:pt x="15" y="5"/>
                    </a:cubicBezTo>
                    <a:cubicBezTo>
                      <a:pt x="12" y="4"/>
                      <a:pt x="10" y="2"/>
                      <a:pt x="9" y="0"/>
                    </a:cubicBezTo>
                    <a:cubicBezTo>
                      <a:pt x="6" y="1"/>
                      <a:pt x="3" y="2"/>
                      <a:pt x="0" y="2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3" y="21"/>
                      <a:pt x="19" y="33"/>
                      <a:pt x="32" y="35"/>
                    </a:cubicBezTo>
                    <a:cubicBezTo>
                      <a:pt x="39" y="37"/>
                      <a:pt x="47" y="36"/>
                      <a:pt x="54" y="33"/>
                    </a:cubicBezTo>
                    <a:cubicBezTo>
                      <a:pt x="56" y="33"/>
                      <a:pt x="57" y="32"/>
                      <a:pt x="59" y="32"/>
                    </a:cubicBezTo>
                    <a:cubicBezTo>
                      <a:pt x="51" y="23"/>
                      <a:pt x="44" y="12"/>
                      <a:pt x="38" y="2"/>
                    </a:cubicBez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  <p:sp>
            <p:nvSpPr>
              <p:cNvPr id="35" name="Freeform 81"/>
              <p:cNvSpPr/>
              <p:nvPr>
                <p:custDataLst>
                  <p:tags r:id="rId11"/>
                </p:custDataLst>
              </p:nvPr>
            </p:nvSpPr>
            <p:spPr bwMode="auto">
              <a:xfrm flipH="1">
                <a:off x="5519" y="2346"/>
                <a:ext cx="750" cy="228"/>
              </a:xfrm>
              <a:custGeom>
                <a:avLst/>
                <a:gdLst>
                  <a:gd name="T0" fmla="*/ 63 w 119"/>
                  <a:gd name="T1" fmla="*/ 17 h 36"/>
                  <a:gd name="T2" fmla="*/ 6 w 119"/>
                  <a:gd name="T3" fmla="*/ 28 h 36"/>
                  <a:gd name="T4" fmla="*/ 0 w 119"/>
                  <a:gd name="T5" fmla="*/ 26 h 36"/>
                  <a:gd name="T6" fmla="*/ 91 w 119"/>
                  <a:gd name="T7" fmla="*/ 6 h 36"/>
                  <a:gd name="T8" fmla="*/ 116 w 119"/>
                  <a:gd name="T9" fmla="*/ 11 h 36"/>
                  <a:gd name="T10" fmla="*/ 119 w 119"/>
                  <a:gd name="T11" fmla="*/ 30 h 36"/>
                  <a:gd name="T12" fmla="*/ 103 w 119"/>
                  <a:gd name="T13" fmla="*/ 36 h 36"/>
                  <a:gd name="T14" fmla="*/ 63 w 119"/>
                  <a:gd name="T15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" h="36">
                    <a:moveTo>
                      <a:pt x="63" y="17"/>
                    </a:moveTo>
                    <a:cubicBezTo>
                      <a:pt x="47" y="15"/>
                      <a:pt x="20" y="18"/>
                      <a:pt x="6" y="28"/>
                    </a:cubicBezTo>
                    <a:cubicBezTo>
                      <a:pt x="4" y="27"/>
                      <a:pt x="2" y="27"/>
                      <a:pt x="0" y="26"/>
                    </a:cubicBezTo>
                    <a:cubicBezTo>
                      <a:pt x="26" y="8"/>
                      <a:pt x="60" y="0"/>
                      <a:pt x="91" y="6"/>
                    </a:cubicBezTo>
                    <a:cubicBezTo>
                      <a:pt x="98" y="7"/>
                      <a:pt x="115" y="10"/>
                      <a:pt x="116" y="11"/>
                    </a:cubicBezTo>
                    <a:cubicBezTo>
                      <a:pt x="116" y="12"/>
                      <a:pt x="118" y="25"/>
                      <a:pt x="119" y="30"/>
                    </a:cubicBezTo>
                    <a:cubicBezTo>
                      <a:pt x="114" y="32"/>
                      <a:pt x="108" y="33"/>
                      <a:pt x="103" y="36"/>
                    </a:cubicBezTo>
                    <a:cubicBezTo>
                      <a:pt x="95" y="24"/>
                      <a:pt x="76" y="19"/>
                      <a:pt x="63" y="17"/>
                    </a:cubicBezTo>
                    <a:close/>
                  </a:path>
                </a:pathLst>
              </a:custGeom>
              <a:solidFill>
                <a:srgbClr val="304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>
                  <a:solidFill>
                    <a:srgbClr val="70AD47"/>
                  </a:solidFill>
                </a:endParaRPr>
              </a:p>
            </p:txBody>
          </p:sp>
        </p:grpSp>
      </p:grpSp>
      <p:sp>
        <p:nvSpPr>
          <p:cNvPr id="37" name="Freeform 78"/>
          <p:cNvSpPr/>
          <p:nvPr>
            <p:custDataLst>
              <p:tags r:id="rId12"/>
            </p:custDataLst>
          </p:nvPr>
        </p:nvSpPr>
        <p:spPr bwMode="auto">
          <a:xfrm>
            <a:off x="649333" y="2720243"/>
            <a:ext cx="1796720" cy="630468"/>
          </a:xfrm>
          <a:custGeom>
            <a:avLst/>
            <a:gdLst>
              <a:gd name="T0" fmla="*/ 385 w 391"/>
              <a:gd name="T1" fmla="*/ 101 h 225"/>
              <a:gd name="T2" fmla="*/ 290 w 391"/>
              <a:gd name="T3" fmla="*/ 7 h 225"/>
              <a:gd name="T4" fmla="*/ 279 w 391"/>
              <a:gd name="T5" fmla="*/ 11 h 225"/>
              <a:gd name="T6" fmla="*/ 279 w 391"/>
              <a:gd name="T7" fmla="*/ 34 h 225"/>
              <a:gd name="T8" fmla="*/ 9 w 391"/>
              <a:gd name="T9" fmla="*/ 34 h 225"/>
              <a:gd name="T10" fmla="*/ 0 w 391"/>
              <a:gd name="T11" fmla="*/ 44 h 225"/>
              <a:gd name="T12" fmla="*/ 0 w 391"/>
              <a:gd name="T13" fmla="*/ 182 h 225"/>
              <a:gd name="T14" fmla="*/ 9 w 391"/>
              <a:gd name="T15" fmla="*/ 191 h 225"/>
              <a:gd name="T16" fmla="*/ 279 w 391"/>
              <a:gd name="T17" fmla="*/ 191 h 225"/>
              <a:gd name="T18" fmla="*/ 279 w 391"/>
              <a:gd name="T19" fmla="*/ 214 h 225"/>
              <a:gd name="T20" fmla="*/ 290 w 391"/>
              <a:gd name="T21" fmla="*/ 219 h 225"/>
              <a:gd name="T22" fmla="*/ 385 w 391"/>
              <a:gd name="T23" fmla="*/ 124 h 225"/>
              <a:gd name="T24" fmla="*/ 385 w 391"/>
              <a:gd name="T25" fmla="*/ 101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1" h="225">
                <a:moveTo>
                  <a:pt x="385" y="101"/>
                </a:moveTo>
                <a:cubicBezTo>
                  <a:pt x="290" y="7"/>
                  <a:pt x="290" y="7"/>
                  <a:pt x="290" y="7"/>
                </a:cubicBezTo>
                <a:cubicBezTo>
                  <a:pt x="284" y="0"/>
                  <a:pt x="279" y="2"/>
                  <a:pt x="279" y="11"/>
                </a:cubicBezTo>
                <a:cubicBezTo>
                  <a:pt x="279" y="34"/>
                  <a:pt x="279" y="34"/>
                  <a:pt x="279" y="34"/>
                </a:cubicBezTo>
                <a:cubicBezTo>
                  <a:pt x="9" y="34"/>
                  <a:pt x="9" y="34"/>
                  <a:pt x="9" y="34"/>
                </a:cubicBezTo>
                <a:cubicBezTo>
                  <a:pt x="4" y="34"/>
                  <a:pt x="0" y="39"/>
                  <a:pt x="0" y="44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7"/>
                  <a:pt x="4" y="191"/>
                  <a:pt x="9" y="191"/>
                </a:cubicBezTo>
                <a:cubicBezTo>
                  <a:pt x="279" y="191"/>
                  <a:pt x="279" y="191"/>
                  <a:pt x="279" y="191"/>
                </a:cubicBezTo>
                <a:cubicBezTo>
                  <a:pt x="279" y="214"/>
                  <a:pt x="279" y="214"/>
                  <a:pt x="279" y="214"/>
                </a:cubicBezTo>
                <a:cubicBezTo>
                  <a:pt x="279" y="223"/>
                  <a:pt x="284" y="225"/>
                  <a:pt x="290" y="219"/>
                </a:cubicBezTo>
                <a:cubicBezTo>
                  <a:pt x="385" y="124"/>
                  <a:pt x="385" y="124"/>
                  <a:pt x="385" y="124"/>
                </a:cubicBezTo>
                <a:cubicBezTo>
                  <a:pt x="391" y="118"/>
                  <a:pt x="391" y="107"/>
                  <a:pt x="385" y="101"/>
                </a:cubicBezTo>
                <a:close/>
              </a:path>
            </a:pathLst>
          </a:custGeom>
          <a:solidFill>
            <a:srgbClr val="30437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>
              <a:solidFill>
                <a:prstClr val="black"/>
              </a:solidFill>
            </a:endParaRPr>
          </a:p>
        </p:txBody>
      </p:sp>
      <p:sp>
        <p:nvSpPr>
          <p:cNvPr id="39" name="矩形 38"/>
          <p:cNvSpPr/>
          <p:nvPr>
            <p:custDataLst>
              <p:tags r:id="rId13"/>
            </p:custDataLst>
          </p:nvPr>
        </p:nvSpPr>
        <p:spPr>
          <a:xfrm>
            <a:off x="1067983" y="2720549"/>
            <a:ext cx="1378169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农村</a:t>
            </a:r>
            <a:endParaRPr lang="zh-CN" altLang="en-US" sz="2400" b="1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2" name="Freeform 76"/>
          <p:cNvSpPr/>
          <p:nvPr>
            <p:custDataLst>
              <p:tags r:id="rId14"/>
            </p:custDataLst>
          </p:nvPr>
        </p:nvSpPr>
        <p:spPr bwMode="auto">
          <a:xfrm>
            <a:off x="2446053" y="2040165"/>
            <a:ext cx="1780191" cy="626926"/>
          </a:xfrm>
          <a:custGeom>
            <a:avLst/>
            <a:gdLst>
              <a:gd name="T0" fmla="*/ 385 w 391"/>
              <a:gd name="T1" fmla="*/ 100 h 224"/>
              <a:gd name="T2" fmla="*/ 290 w 391"/>
              <a:gd name="T3" fmla="*/ 6 h 224"/>
              <a:gd name="T4" fmla="*/ 279 w 391"/>
              <a:gd name="T5" fmla="*/ 11 h 224"/>
              <a:gd name="T6" fmla="*/ 279 w 391"/>
              <a:gd name="T7" fmla="*/ 34 h 224"/>
              <a:gd name="T8" fmla="*/ 9 w 391"/>
              <a:gd name="T9" fmla="*/ 34 h 224"/>
              <a:gd name="T10" fmla="*/ 0 w 391"/>
              <a:gd name="T11" fmla="*/ 43 h 224"/>
              <a:gd name="T12" fmla="*/ 0 w 391"/>
              <a:gd name="T13" fmla="*/ 181 h 224"/>
              <a:gd name="T14" fmla="*/ 9 w 391"/>
              <a:gd name="T15" fmla="*/ 191 h 224"/>
              <a:gd name="T16" fmla="*/ 279 w 391"/>
              <a:gd name="T17" fmla="*/ 191 h 224"/>
              <a:gd name="T18" fmla="*/ 279 w 391"/>
              <a:gd name="T19" fmla="*/ 213 h 224"/>
              <a:gd name="T20" fmla="*/ 290 w 391"/>
              <a:gd name="T21" fmla="*/ 218 h 224"/>
              <a:gd name="T22" fmla="*/ 385 w 391"/>
              <a:gd name="T23" fmla="*/ 123 h 224"/>
              <a:gd name="T24" fmla="*/ 385 w 391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1" h="224">
                <a:moveTo>
                  <a:pt x="385" y="100"/>
                </a:moveTo>
                <a:cubicBezTo>
                  <a:pt x="290" y="6"/>
                  <a:pt x="290" y="6"/>
                  <a:pt x="290" y="6"/>
                </a:cubicBezTo>
                <a:cubicBezTo>
                  <a:pt x="284" y="0"/>
                  <a:pt x="279" y="2"/>
                  <a:pt x="279" y="11"/>
                </a:cubicBezTo>
                <a:cubicBezTo>
                  <a:pt x="279" y="34"/>
                  <a:pt x="279" y="34"/>
                  <a:pt x="279" y="34"/>
                </a:cubicBezTo>
                <a:cubicBezTo>
                  <a:pt x="9" y="34"/>
                  <a:pt x="9" y="34"/>
                  <a:pt x="9" y="34"/>
                </a:cubicBezTo>
                <a:cubicBezTo>
                  <a:pt x="4" y="34"/>
                  <a:pt x="0" y="38"/>
                  <a:pt x="0" y="43"/>
                </a:cubicBezTo>
                <a:cubicBezTo>
                  <a:pt x="0" y="181"/>
                  <a:pt x="0" y="181"/>
                  <a:pt x="0" y="181"/>
                </a:cubicBezTo>
                <a:cubicBezTo>
                  <a:pt x="0" y="186"/>
                  <a:pt x="4" y="191"/>
                  <a:pt x="9" y="191"/>
                </a:cubicBezTo>
                <a:cubicBezTo>
                  <a:pt x="279" y="191"/>
                  <a:pt x="279" y="191"/>
                  <a:pt x="279" y="191"/>
                </a:cubicBezTo>
                <a:cubicBezTo>
                  <a:pt x="279" y="213"/>
                  <a:pt x="279" y="213"/>
                  <a:pt x="279" y="213"/>
                </a:cubicBezTo>
                <a:cubicBezTo>
                  <a:pt x="279" y="222"/>
                  <a:pt x="284" y="224"/>
                  <a:pt x="290" y="218"/>
                </a:cubicBezTo>
                <a:cubicBezTo>
                  <a:pt x="385" y="123"/>
                  <a:pt x="385" y="123"/>
                  <a:pt x="385" y="123"/>
                </a:cubicBezTo>
                <a:cubicBezTo>
                  <a:pt x="391" y="117"/>
                  <a:pt x="391" y="107"/>
                  <a:pt x="385" y="10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304371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>
              <a:solidFill>
                <a:prstClr val="black"/>
              </a:solidFill>
            </a:endParaRPr>
          </a:p>
        </p:txBody>
      </p:sp>
      <p:sp>
        <p:nvSpPr>
          <p:cNvPr id="44" name="矩形 43"/>
          <p:cNvSpPr/>
          <p:nvPr>
            <p:custDataLst>
              <p:tags r:id="rId15"/>
            </p:custDataLst>
          </p:nvPr>
        </p:nvSpPr>
        <p:spPr>
          <a:xfrm>
            <a:off x="2847980" y="2032413"/>
            <a:ext cx="1378169" cy="631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smtClean="0">
                <a:solidFill>
                  <a:srgbClr val="30437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城市</a:t>
            </a:r>
            <a:endParaRPr lang="zh-CN" altLang="en-US" sz="2700" b="1" smtClean="0">
              <a:solidFill>
                <a:srgbClr val="30437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019358" y="311150"/>
            <a:ext cx="3628549" cy="4019550"/>
            <a:chOff x="10514" y="1768"/>
            <a:chExt cx="7619" cy="8440"/>
          </a:xfrm>
        </p:grpSpPr>
        <p:grpSp>
          <p:nvGrpSpPr>
            <p:cNvPr id="8" name="组合 7"/>
            <p:cNvGrpSpPr/>
            <p:nvPr/>
          </p:nvGrpSpPr>
          <p:grpSpPr>
            <a:xfrm>
              <a:off x="10544" y="1768"/>
              <a:ext cx="7552" cy="8196"/>
              <a:chOff x="8388" y="1897"/>
              <a:chExt cx="7552" cy="819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88" y="1897"/>
                <a:ext cx="7552" cy="395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88" y="5855"/>
                <a:ext cx="7551" cy="423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9" name="文本框 8"/>
            <p:cNvSpPr txBox="1"/>
            <p:nvPr/>
          </p:nvSpPr>
          <p:spPr>
            <a:xfrm>
              <a:off x="10514" y="9984"/>
              <a:ext cx="7619" cy="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00"/>
                <a:t>1984</a:t>
              </a:r>
              <a:r>
                <a:rPr lang="zh-CN" altLang="en-US" sz="100"/>
                <a:t>年</a:t>
              </a:r>
              <a:r>
                <a:rPr lang="en-US" altLang="zh-CN" sz="100"/>
                <a:t>10</a:t>
              </a:r>
              <a:r>
                <a:rPr lang="zh-CN" altLang="en-US" sz="100"/>
                <a:t>月</a:t>
              </a:r>
              <a:r>
                <a:rPr lang="en-US" altLang="zh-CN" sz="100"/>
                <a:t>21</a:t>
              </a:r>
              <a:r>
                <a:rPr lang="zh-CN" altLang="en-US" sz="100"/>
                <a:t>日刊登在《人民日报》</a:t>
              </a:r>
              <a:endParaRPr lang="zh-CN" altLang="en-US" sz="10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019675" y="4525645"/>
            <a:ext cx="3840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>
                <a:sym typeface="+mn-ea"/>
              </a:rPr>
              <a:t>1984</a:t>
            </a:r>
            <a:r>
              <a:rPr lang="zh-CN" altLang="en-US">
                <a:sym typeface="+mn-ea"/>
              </a:rPr>
              <a:t>年</a:t>
            </a:r>
            <a:r>
              <a:rPr lang="en-US" altLang="zh-CN">
                <a:sym typeface="+mn-ea"/>
              </a:rPr>
              <a:t>10</a:t>
            </a:r>
            <a:r>
              <a:rPr lang="zh-CN" altLang="en-US">
                <a:sym typeface="+mn-ea"/>
              </a:rPr>
              <a:t>月</a:t>
            </a:r>
            <a:r>
              <a:rPr lang="en-US" altLang="zh-CN">
                <a:sym typeface="+mn-ea"/>
              </a:rPr>
              <a:t>21</a:t>
            </a:r>
            <a:r>
              <a:rPr lang="zh-CN" altLang="en-US">
                <a:sym typeface="+mn-ea"/>
              </a:rPr>
              <a:t>日刊登在《人民日报》</a:t>
            </a:r>
            <a:endParaRPr lang="zh-CN" altLang="en-US"/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538 -0.001378 C 0.055529 -0.023408 0.075823 -0.088057 0.103748 -0.112322 C 0.131676 -0.136585 0.168786 -0.120622 0.185046 -0.122696 C 0.201305 -0.124772 0.186658 -0.122857 0.185046 -0.122696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-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14" y="3895249"/>
            <a:ext cx="8161496" cy="7372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2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1984年3月24日，福建省55位厂长（经理）向福建省委、省政府发出了《请给我们“</a:t>
            </a:r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松绑</a:t>
            </a: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”放权》的呼吁书。</a:t>
            </a:r>
            <a:endParaRPr lang="zh-CN" altLang="en-US" sz="21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9" name="1984年3月，55位厂长、经理请求给国营企业松绑的呼吁信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5290" y="1077278"/>
            <a:ext cx="8161496" cy="281797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9" name="矩形 38"/>
          <p:cNvSpPr/>
          <p:nvPr/>
        </p:nvSpPr>
        <p:spPr>
          <a:xfrm>
            <a:off x="0" y="45"/>
            <a:ext cx="7848000" cy="459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323850" eaLnBrk="1" hangingPunct="1">
              <a:lnSpc>
                <a:spcPts val="3375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改革前的城市旧疾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video fullScrn="1"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07348" y="537963"/>
            <a:ext cx="7540406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60" b="1">
                <a:solidFill>
                  <a:srgbClr val="FF0000"/>
                </a:solidFill>
              </a:rPr>
              <a:t>合作探究：</a:t>
            </a:r>
            <a:r>
              <a:rPr lang="zh-CN" altLang="en-US" sz="2160" b="1">
                <a:solidFill>
                  <a:srgbClr val="FF0000"/>
                </a:solidFill>
                <a:sym typeface="+mn-ea"/>
              </a:rPr>
              <a:t>企业家为什么大声呼吁要求</a:t>
            </a:r>
            <a:r>
              <a:rPr lang="en-US" altLang="zh-CN" sz="2160" b="1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2160" b="1">
                <a:solidFill>
                  <a:srgbClr val="FF0000"/>
                </a:solidFill>
                <a:sym typeface="+mn-ea"/>
              </a:rPr>
              <a:t>松绑</a:t>
            </a:r>
            <a:r>
              <a:rPr lang="en-US" altLang="zh-CN" sz="2160" b="1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160" b="1">
                <a:solidFill>
                  <a:srgbClr val="FF0000"/>
                </a:solidFill>
                <a:sym typeface="+mn-ea"/>
              </a:rPr>
              <a:t>？</a:t>
            </a:r>
            <a:endParaRPr lang="zh-CN" altLang="en-US" sz="2160" b="1">
              <a:solidFill>
                <a:srgbClr val="FF0000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94945" y="961390"/>
            <a:ext cx="8768080" cy="171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52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8490" y="998855"/>
            <a:ext cx="8149590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材料一：</a:t>
            </a:r>
            <a:r>
              <a:rPr lang="zh-CN" altLang="en-US" sz="1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公私合营后，我国工商业实现了</a:t>
            </a:r>
            <a:r>
              <a:rPr lang="zh-CN" altLang="en-US" sz="1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全行业的公有制，</a:t>
            </a:r>
            <a:r>
              <a:rPr lang="zh-CN" altLang="en-US" sz="1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所有制形式比较</a:t>
            </a:r>
            <a:r>
              <a:rPr lang="zh-CN" altLang="en-US" sz="1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单一</a:t>
            </a:r>
            <a:r>
              <a:rPr lang="zh-CN" altLang="en-US" sz="1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，甚至连</a:t>
            </a:r>
            <a:r>
              <a:rPr lang="zh-CN" altLang="en-US" sz="1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小商业也是公有制，</a:t>
            </a:r>
            <a:r>
              <a:rPr lang="zh-CN" altLang="en-US" sz="1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这给居民的生活带来了一些不便。如以前的小卖部半夜</a:t>
            </a:r>
            <a:r>
              <a:rPr lang="en-US" altLang="zh-CN" sz="1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12</a:t>
            </a:r>
            <a:r>
              <a:rPr lang="zh-CN" altLang="en-US" sz="1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点敲门也可以卖货，实行公有制后按八小时工作制，营业员</a:t>
            </a:r>
            <a:r>
              <a:rPr lang="zh-CN" altLang="en-US" sz="1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到点下班</a:t>
            </a:r>
            <a:r>
              <a:rPr lang="zh-CN" altLang="en-US" sz="1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。北京的馄饨摊没了，上海的弄堂里的莲心粥消失了。</a:t>
            </a:r>
            <a:endParaRPr lang="zh-CN" altLang="en-US" sz="18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5580" y="2792730"/>
            <a:ext cx="8766810" cy="15779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520"/>
          </a:p>
        </p:txBody>
      </p:sp>
      <p:sp>
        <p:nvSpPr>
          <p:cNvPr id="8" name="文本框 7"/>
          <p:cNvSpPr txBox="1"/>
          <p:nvPr/>
        </p:nvSpPr>
        <p:spPr>
          <a:xfrm>
            <a:off x="194945" y="2792730"/>
            <a:ext cx="8766810" cy="1503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材料二：上海的天气很热，企业为了不影响生产，采取降温的措施，当时的降温措施主要是风扇、鼓风机，但是企业即使采取这样的措施也</a:t>
            </a:r>
            <a:r>
              <a:rPr lang="zh-CN" altLang="en-US" sz="1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没有主动权</a:t>
            </a:r>
            <a:r>
              <a:rPr lang="zh-CN" altLang="en-US" sz="252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要经过层层报批，当时经过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11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个部门的审批，要盖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11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个图章，等最后的图章盖完，夏天已经过去。  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        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96215" y="4609465"/>
            <a:ext cx="8766810" cy="8432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520"/>
          </a:p>
        </p:txBody>
      </p:sp>
      <p:sp>
        <p:nvSpPr>
          <p:cNvPr id="11" name="文本框 10"/>
          <p:cNvSpPr txBox="1"/>
          <p:nvPr/>
        </p:nvSpPr>
        <p:spPr>
          <a:xfrm>
            <a:off x="345440" y="4850765"/>
            <a:ext cx="84651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800" b="1"/>
              <a:t>材料三：“上班八点钟来，九点钟走人，十点钟时，随便往厂区大院里扔一个手榴弹也炸不死人。”</a:t>
            </a:r>
            <a:endParaRPr lang="zh-CN" altLang="en-US" sz="1800" b="1"/>
          </a:p>
        </p:txBody>
      </p:sp>
      <p:sp>
        <p:nvSpPr>
          <p:cNvPr id="13" name="爆炸形 1 12"/>
          <p:cNvSpPr/>
          <p:nvPr/>
        </p:nvSpPr>
        <p:spPr>
          <a:xfrm>
            <a:off x="5402520" y="1254764"/>
            <a:ext cx="2984839" cy="1418113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20" b="1">
                <a:solidFill>
                  <a:srgbClr val="FF0000"/>
                </a:solidFill>
              </a:rPr>
              <a:t>所有制形式单一</a:t>
            </a:r>
            <a:endParaRPr lang="zh-CN" altLang="en-US" sz="1620" b="1">
              <a:solidFill>
                <a:srgbClr val="FF0000"/>
              </a:solidFill>
            </a:endParaRPr>
          </a:p>
        </p:txBody>
      </p:sp>
      <p:sp>
        <p:nvSpPr>
          <p:cNvPr id="14" name="爆炸形 1 13"/>
          <p:cNvSpPr/>
          <p:nvPr/>
        </p:nvSpPr>
        <p:spPr>
          <a:xfrm>
            <a:off x="5648303" y="2792910"/>
            <a:ext cx="2444687" cy="1436976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企业缺乏自主权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5" name="爆炸形 1 14"/>
          <p:cNvSpPr/>
          <p:nvPr/>
        </p:nvSpPr>
        <p:spPr>
          <a:xfrm>
            <a:off x="6026695" y="4229886"/>
            <a:ext cx="2066295" cy="115804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 b="1">
                <a:solidFill>
                  <a:srgbClr val="FF0000"/>
                </a:solidFill>
              </a:rPr>
              <a:t>员工缺乏积极性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45"/>
            <a:ext cx="7848000" cy="459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323850" eaLnBrk="1" hangingPunct="1">
              <a:lnSpc>
                <a:spcPts val="3375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改革前的城市旧疾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0" y="0"/>
            <a:ext cx="8595995" cy="45910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323850" eaLnBrk="1" hangingPunct="1">
              <a:lnSpc>
                <a:spcPts val="3375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自主学习：针对城市经济体制出现的旧疾给出解决的方案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1417955" y="1260475"/>
          <a:ext cx="6412230" cy="3533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025"/>
                <a:gridCol w="3545205"/>
              </a:tblGrid>
              <a:tr h="874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问题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方案</a:t>
                      </a:r>
                      <a:endParaRPr lang="zh-CN" altLang="en-US" sz="2400"/>
                    </a:p>
                  </a:txBody>
                  <a:tcPr/>
                </a:tc>
              </a:tr>
              <a:tr h="886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/>
                        <a:t>单一的公有制经济体制</a:t>
                      </a:r>
                      <a:endParaRPr lang="zh-CN" altLang="en-US" sz="2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 b="1"/>
                    </a:p>
                  </a:txBody>
                  <a:tcPr/>
                </a:tc>
              </a:tr>
              <a:tr h="886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/>
                        <a:t>政企不分，企业没有自主权</a:t>
                      </a:r>
                      <a:endParaRPr lang="zh-CN" altLang="en-US" sz="2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 b="1"/>
                    </a:p>
                  </a:txBody>
                  <a:tcPr/>
                </a:tc>
              </a:tr>
              <a:tr h="886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/>
                        <a:t>员工吃</a:t>
                      </a:r>
                      <a:r>
                        <a:rPr lang="en-US" altLang="zh-CN" sz="2000" b="1"/>
                        <a:t>“</a:t>
                      </a:r>
                      <a:r>
                        <a:rPr lang="zh-CN" altLang="en-US" sz="2000" b="1"/>
                        <a:t>大锅饭</a:t>
                      </a:r>
                      <a:r>
                        <a:rPr lang="en-US" altLang="zh-CN" sz="2000" b="1"/>
                        <a:t>”</a:t>
                      </a:r>
                      <a:r>
                        <a:rPr lang="zh-CN" altLang="en-US" sz="2000" b="1"/>
                        <a:t>，没有生产积极性</a:t>
                      </a:r>
                      <a:endParaRPr lang="zh-CN" altLang="en-US" sz="2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 b="1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1417955" y="1260475"/>
          <a:ext cx="6605270" cy="3533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7050"/>
                <a:gridCol w="3538220"/>
              </a:tblGrid>
              <a:tr h="874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问题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方案</a:t>
                      </a:r>
                      <a:endParaRPr lang="zh-CN" altLang="en-US" sz="2400"/>
                    </a:p>
                  </a:txBody>
                  <a:tcPr/>
                </a:tc>
              </a:tr>
              <a:tr h="886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FF0000"/>
                          </a:solidFill>
                        </a:rPr>
                        <a:t>国家：</a:t>
                      </a:r>
                      <a:r>
                        <a:rPr lang="zh-CN" altLang="en-US" sz="2000" b="1"/>
                        <a:t>单一的公有制经济体制</a:t>
                      </a:r>
                      <a:endParaRPr lang="zh-CN" altLang="en-US" sz="2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1"/>
                        <a:t>实行以公有制经济为主体，多种所有制经济并存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</a:rPr>
                        <a:t>（所有制）</a:t>
                      </a:r>
                      <a:endParaRPr lang="zh-CN" altLang="en-US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86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FF0000"/>
                          </a:solidFill>
                        </a:rPr>
                        <a:t>国有企业：</a:t>
                      </a:r>
                      <a:r>
                        <a:rPr lang="zh-CN" altLang="en-US" sz="2000" b="1"/>
                        <a:t>政企不分，企业没有自主权</a:t>
                      </a:r>
                      <a:endParaRPr lang="zh-CN" altLang="en-US" sz="2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1"/>
                        <a:t>政企分开，扩大企业经营自主权，增加企业活力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</a:rPr>
                        <a:t>（管理制）</a:t>
                      </a:r>
                      <a:endParaRPr lang="zh-CN" altLang="en-US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86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FF0000"/>
                          </a:solidFill>
                        </a:rPr>
                        <a:t>员工：</a:t>
                      </a:r>
                      <a:r>
                        <a:rPr lang="zh-CN" altLang="en-US" sz="2000" b="1"/>
                        <a:t>吃</a:t>
                      </a:r>
                      <a:r>
                        <a:rPr lang="en-US" altLang="zh-CN" sz="2000" b="1"/>
                        <a:t>“</a:t>
                      </a:r>
                      <a:r>
                        <a:rPr lang="zh-CN" altLang="en-US" sz="2000" b="1"/>
                        <a:t>大锅饭</a:t>
                      </a:r>
                      <a:r>
                        <a:rPr lang="en-US" altLang="zh-CN" sz="2000" b="1"/>
                        <a:t>”</a:t>
                      </a:r>
                      <a:r>
                        <a:rPr lang="zh-CN" altLang="en-US" sz="2000" b="1"/>
                        <a:t>，没有生产积极性</a:t>
                      </a:r>
                      <a:endParaRPr lang="zh-CN" altLang="en-US" sz="2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1"/>
                        <a:t>按劳分配为主体，多种分配方式并存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</a:rPr>
                        <a:t>（分配制）</a:t>
                      </a:r>
                      <a:endParaRPr lang="zh-CN" altLang="en-US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42570" y="2978150"/>
            <a:ext cx="11753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中心环节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/>
          <p:nvPr/>
        </p:nvGraphicFramePr>
        <p:xfrm>
          <a:off x="1043608" y="7692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35696" y="4441676"/>
            <a:ext cx="487825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1977-1991</a:t>
            </a:r>
            <a:r>
              <a:rPr lang="zh-CN" altLang="en-US" dirty="0" smtClean="0"/>
              <a:t>我国国民生产总值增长统计（亿元）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7687" y="4848971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改革的路子是正确的！</a:t>
            </a:r>
            <a:endParaRPr lang="zh-CN" altLang="en-US" sz="4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4500" y="1912739"/>
            <a:ext cx="9153000" cy="1889522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rgbClr val="039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86088" y="2303783"/>
            <a:ext cx="4962176" cy="110744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marL="901700" indent="-1603375">
              <a:defRPr/>
            </a:pPr>
            <a:r>
              <a:rPr lang="en-US" altLang="zh-CN" sz="3600" b="1" dirty="0">
                <a:ln w="11430">
                  <a:noFill/>
                </a:ln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1992  </a:t>
            </a:r>
            <a:r>
              <a:rPr lang="zh-CN" altLang="en-US" sz="3600" b="1" dirty="0">
                <a:ln w="11430">
                  <a:noFill/>
                </a:ln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国家一锤定音</a:t>
            </a:r>
            <a:endParaRPr lang="zh-CN" altLang="en-US" sz="3600" b="1" dirty="0">
              <a:ln w="11430">
                <a:noFill/>
              </a:ln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901700" indent="-1603375">
              <a:defRPr/>
            </a:pPr>
            <a:r>
              <a:rPr lang="zh-CN" altLang="en-US" sz="3600" b="1" dirty="0">
                <a:ln w="11430">
                  <a:noFill/>
                </a:ln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sz="3600" b="1" dirty="0">
                <a:ln w="11430">
                  <a:noFill/>
                </a:ln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600" b="1" dirty="0">
                <a:ln w="11430">
                  <a:noFill/>
                </a:ln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改革之路的深化</a:t>
            </a:r>
            <a:endParaRPr lang="zh-CN" altLang="en-US" sz="3600" b="1" dirty="0">
              <a:ln w="11430">
                <a:noFill/>
              </a:ln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67290" descr="li003"/>
          <p:cNvPicPr>
            <a:picLocks noChangeAspect="1" noChangeArrowheads="1"/>
          </p:cNvPicPr>
          <p:nvPr/>
        </p:nvPicPr>
        <p:blipFill>
          <a:blip r:embed="rId1"/>
          <a:srcRect l="3429" t="3448" r="9109" b="3448"/>
          <a:stretch>
            <a:fillRect/>
          </a:stretch>
        </p:blipFill>
        <p:spPr bwMode="auto">
          <a:xfrm>
            <a:off x="9459619" y="1714488"/>
            <a:ext cx="2730794" cy="3643338"/>
          </a:xfrm>
          <a:prstGeom prst="rect">
            <a:avLst/>
          </a:prstGeom>
          <a:noFill/>
          <a:ln w="57150" cmpd="thinThick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2" name="图片 267290" descr="li003"/>
          <p:cNvPicPr>
            <a:picLocks noChangeAspect="1" noChangeArrowheads="1"/>
          </p:cNvPicPr>
          <p:nvPr/>
        </p:nvPicPr>
        <p:blipFill>
          <a:blip r:embed="rId1"/>
          <a:srcRect l="3429" t="3448" r="9109" b="3448"/>
          <a:stretch>
            <a:fillRect/>
          </a:stretch>
        </p:blipFill>
        <p:spPr bwMode="auto">
          <a:xfrm>
            <a:off x="9586619" y="1841488"/>
            <a:ext cx="2730794" cy="3643338"/>
          </a:xfrm>
          <a:prstGeom prst="rect">
            <a:avLst/>
          </a:prstGeom>
          <a:noFill/>
          <a:ln w="57150" cmpd="thinThick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3" name="图片 267290" descr="li003"/>
          <p:cNvPicPr>
            <a:picLocks noChangeAspect="1" noChangeArrowheads="1"/>
          </p:cNvPicPr>
          <p:nvPr/>
        </p:nvPicPr>
        <p:blipFill>
          <a:blip r:embed="rId1"/>
          <a:srcRect l="3429" t="3448" r="9109" b="3448"/>
          <a:stretch>
            <a:fillRect/>
          </a:stretch>
        </p:blipFill>
        <p:spPr bwMode="auto">
          <a:xfrm>
            <a:off x="7494905" y="1993265"/>
            <a:ext cx="1544955" cy="1809115"/>
          </a:xfrm>
          <a:prstGeom prst="rect">
            <a:avLst/>
          </a:prstGeom>
          <a:noFill/>
          <a:ln w="57150" cmpd="thinThick">
            <a:solidFill>
              <a:srgbClr val="CC33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79677" y="1149380"/>
            <a:ext cx="4572000" cy="341376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lIns="91404" tIns="45701" rIns="91404" bIns="45701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计划和市场都是经济手段，判断改革开放姓“社”姓“资”，标准应该主要看是否有利于发展社会主义生产力，是否有利于增强社会主义国家的综合国力，是否有利于提高人民的生活水平；计划和市场都是经济手段，不是社会主义与资本主义的本质区别。</a:t>
            </a: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——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邓小平南方谈话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650089" y="3793604"/>
            <a:ext cx="4220564" cy="0"/>
          </a:xfrm>
          <a:prstGeom prst="line">
            <a:avLst/>
          </a:prstGeom>
          <a:ln w="38100">
            <a:solidFill>
              <a:srgbClr val="FF4C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087077" y="2317383"/>
            <a:ext cx="1074349" cy="0"/>
          </a:xfrm>
          <a:prstGeom prst="line">
            <a:avLst/>
          </a:prstGeom>
          <a:ln w="38100">
            <a:solidFill>
              <a:srgbClr val="FF4C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-1" y="5499000"/>
            <a:ext cx="9153000" cy="21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3" name="副标题 2"/>
          <p:cNvSpPr txBox="1"/>
          <p:nvPr/>
        </p:nvSpPr>
        <p:spPr bwMode="auto">
          <a:xfrm>
            <a:off x="7024421" y="5484168"/>
            <a:ext cx="1917205" cy="2308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第</a:t>
            </a:r>
            <a:r>
              <a:rPr lang="en-US" altLang="zh-CN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8</a:t>
            </a:r>
            <a:r>
              <a:rPr lang="zh-CN" altLang="en-US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课   经济体制改革</a:t>
            </a:r>
            <a:endParaRPr lang="zh-CN" altLang="en-US" sz="1500" b="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48" name="椭圆 11"/>
          <p:cNvSpPr>
            <a:spLocks noChangeAspect="1" noChangeArrowheads="1"/>
          </p:cNvSpPr>
          <p:nvPr/>
        </p:nvSpPr>
        <p:spPr bwMode="auto">
          <a:xfrm>
            <a:off x="453202" y="5491584"/>
            <a:ext cx="216000" cy="216000"/>
          </a:xfrm>
          <a:prstGeom prst="ellipse">
            <a:avLst/>
          </a:prstGeom>
          <a:solidFill>
            <a:srgbClr val="FFFFFF">
              <a:alpha val="34901"/>
            </a:srgbClr>
          </a:solidFill>
          <a:ln>
            <a:noFill/>
          </a:ln>
        </p:spPr>
        <p:txBody>
          <a:bodyPr lIns="91404" tIns="45701" rIns="91404" bIns="4570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" y="5500210"/>
            <a:ext cx="431006" cy="21600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2" name="燕尾形 51"/>
          <p:cNvSpPr/>
          <p:nvPr/>
        </p:nvSpPr>
        <p:spPr>
          <a:xfrm>
            <a:off x="145257" y="5518584"/>
            <a:ext cx="140494" cy="162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TextBox 15"/>
          <p:cNvSpPr txBox="1">
            <a:spLocks noChangeAspect="1" noChangeArrowheads="1"/>
          </p:cNvSpPr>
          <p:nvPr/>
        </p:nvSpPr>
        <p:spPr bwMode="auto">
          <a:xfrm>
            <a:off x="353845" y="5507251"/>
            <a:ext cx="4147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fld id="{FEA754E6-A192-41EA-A6EA-5D252EAD1A51}" type="slidenum">
              <a:rPr lang="zh-CN" altLang="en-US" sz="1200"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200" dirty="0"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200" dirty="0">
              <a:solidFill>
                <a:srgbClr val="FFFF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4" name="燕尾形 53"/>
          <p:cNvSpPr/>
          <p:nvPr/>
        </p:nvSpPr>
        <p:spPr bwMode="auto">
          <a:xfrm>
            <a:off x="6738141" y="5530422"/>
            <a:ext cx="116351" cy="162000"/>
          </a:xfrm>
          <a:prstGeom prst="chevron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5" name="燕尾形 54"/>
          <p:cNvSpPr/>
          <p:nvPr/>
        </p:nvSpPr>
        <p:spPr bwMode="auto">
          <a:xfrm>
            <a:off x="6624253" y="5530422"/>
            <a:ext cx="116351" cy="162000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6" name="燕尾形 55"/>
          <p:cNvSpPr/>
          <p:nvPr/>
        </p:nvSpPr>
        <p:spPr bwMode="auto">
          <a:xfrm>
            <a:off x="6852029" y="5530422"/>
            <a:ext cx="116351" cy="162000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0" y="50348"/>
            <a:ext cx="7956376" cy="485890"/>
            <a:chOff x="0" y="121196"/>
            <a:chExt cx="7956376" cy="485890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31" name="矩形 30"/>
            <p:cNvSpPr/>
            <p:nvPr/>
          </p:nvSpPr>
          <p:spPr>
            <a:xfrm>
              <a:off x="0" y="121196"/>
              <a:ext cx="7848000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 eaLnBrk="1" hangingPunct="1">
                <a:lnSpc>
                  <a:spcPts val="3375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南方谈话解困惑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870651" y="121196"/>
              <a:ext cx="85725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0" y="607086"/>
              <a:ext cx="7870651" cy="0"/>
            </a:xfrm>
            <a:prstGeom prst="line">
              <a:avLst/>
            </a:prstGeom>
            <a:grp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4" r="16682"/>
          <a:stretch>
            <a:fillRect/>
          </a:stretch>
        </p:blipFill>
        <p:spPr bwMode="auto">
          <a:xfrm>
            <a:off x="31870" y="1345406"/>
            <a:ext cx="2663546" cy="3024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29" y="4437608"/>
            <a:ext cx="2749398" cy="400071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1992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年邓小平视察南方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624241" y="2641476"/>
            <a:ext cx="644636" cy="0"/>
          </a:xfrm>
          <a:prstGeom prst="line">
            <a:avLst/>
          </a:prstGeom>
          <a:ln w="38100">
            <a:solidFill>
              <a:srgbClr val="FF4C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683566" y="3361556"/>
            <a:ext cx="892945" cy="0"/>
          </a:xfrm>
          <a:prstGeom prst="line">
            <a:avLst/>
          </a:prstGeom>
          <a:ln w="38100">
            <a:solidFill>
              <a:srgbClr val="FF4C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0348"/>
            <a:ext cx="7956376" cy="485890"/>
            <a:chOff x="0" y="121196"/>
            <a:chExt cx="7956376" cy="485890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6" name="矩形 5"/>
            <p:cNvSpPr/>
            <p:nvPr/>
          </p:nvSpPr>
          <p:spPr>
            <a:xfrm>
              <a:off x="0" y="121196"/>
              <a:ext cx="7848000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 eaLnBrk="1" hangingPunct="1">
                <a:lnSpc>
                  <a:spcPts val="3375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一锤定音立目标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建立社会主义市场经济体制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870651" y="121196"/>
              <a:ext cx="85725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607086"/>
              <a:ext cx="7870651" cy="0"/>
            </a:xfrm>
            <a:prstGeom prst="line">
              <a:avLst/>
            </a:prstGeom>
            <a:grp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403160" y="1417340"/>
            <a:ext cx="7776864" cy="224409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 lIns="91404" tIns="45701" rIns="91404" bIns="45701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1992</a:t>
            </a:r>
            <a:r>
              <a:rPr lang="zh-CN" altLang="en-US" sz="2800" b="1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中共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十四大明确提出要建立社会主义市场经济体制。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1993</a:t>
            </a:r>
            <a:r>
              <a:rPr lang="zh-CN" altLang="en-US" sz="2800" b="1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中共十四届三中全会通过</a:t>
            </a:r>
            <a:r>
              <a:rPr lang="en-US" altLang="zh-CN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中共中央关于建立社会主义市场经济体制若干问题的决定</a:t>
            </a:r>
            <a:r>
              <a:rPr lang="en-US" altLang="zh-CN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图片 15"/>
          <p:cNvPicPr>
            <a:picLocks noChangeAspect="1"/>
          </p:cNvPicPr>
          <p:nvPr/>
        </p:nvPicPr>
        <p:blipFill>
          <a:blip r:embed="rId1" cstate="print"/>
          <a:srcRect t="21910" r="4500" b="29579"/>
          <a:stretch>
            <a:fillRect/>
          </a:stretch>
        </p:blipFill>
        <p:spPr>
          <a:xfrm>
            <a:off x="-631031" y="2827973"/>
            <a:ext cx="10218896" cy="2606516"/>
          </a:xfrm>
          <a:custGeom>
            <a:avLst/>
            <a:gdLst>
              <a:gd name="connsiteX0" fmla="*/ 975360 w 11643360"/>
              <a:gd name="connsiteY0" fmla="*/ 0 h 2956560"/>
              <a:gd name="connsiteX1" fmla="*/ 11643360 w 11643360"/>
              <a:gd name="connsiteY1" fmla="*/ 1107440 h 2956560"/>
              <a:gd name="connsiteX2" fmla="*/ 11450320 w 11643360"/>
              <a:gd name="connsiteY2" fmla="*/ 2834640 h 2956560"/>
              <a:gd name="connsiteX3" fmla="*/ 2733040 w 11643360"/>
              <a:gd name="connsiteY3" fmla="*/ 2956560 h 2956560"/>
              <a:gd name="connsiteX4" fmla="*/ 40640 w 11643360"/>
              <a:gd name="connsiteY4" fmla="*/ 2773680 h 2956560"/>
              <a:gd name="connsiteX5" fmla="*/ 0 w 11643360"/>
              <a:gd name="connsiteY5" fmla="*/ 2337241 h 2956560"/>
              <a:gd name="connsiteX6" fmla="*/ 0 w 11643360"/>
              <a:gd name="connsiteY6" fmla="*/ 220516 h 29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43360" h="2956560">
                <a:moveTo>
                  <a:pt x="975360" y="0"/>
                </a:moveTo>
                <a:lnTo>
                  <a:pt x="11643360" y="1107440"/>
                </a:lnTo>
                <a:lnTo>
                  <a:pt x="11450320" y="2834640"/>
                </a:lnTo>
                <a:lnTo>
                  <a:pt x="2733040" y="2956560"/>
                </a:lnTo>
                <a:lnTo>
                  <a:pt x="40640" y="2773680"/>
                </a:lnTo>
                <a:lnTo>
                  <a:pt x="0" y="2337241"/>
                </a:lnTo>
                <a:lnTo>
                  <a:pt x="0" y="220516"/>
                </a:lnTo>
                <a:close/>
              </a:path>
            </a:pathLst>
          </a:custGeom>
        </p:spPr>
      </p:pic>
      <p:pic>
        <p:nvPicPr>
          <p:cNvPr id="2097157" name="图片 1"/>
          <p:cNvPicPr>
            <a:picLocks noChangeAspect="1"/>
          </p:cNvPicPr>
          <p:nvPr/>
        </p:nvPicPr>
        <p:blipFill rotWithShape="1">
          <a:blip r:embed="rId2" cstate="print"/>
          <a:srcRect b="6026"/>
          <a:stretch>
            <a:fillRect/>
          </a:stretch>
        </p:blipFill>
        <p:spPr>
          <a:xfrm>
            <a:off x="0" y="249555"/>
            <a:ext cx="9144000" cy="5184934"/>
          </a:xfrm>
          <a:prstGeom prst="rect">
            <a:avLst/>
          </a:prstGeom>
        </p:spPr>
      </p:pic>
      <p:pic>
        <p:nvPicPr>
          <p:cNvPr id="2097158" name="图片 16"/>
          <p:cNvPicPr>
            <a:picLocks noChangeAspect="1"/>
          </p:cNvPicPr>
          <p:nvPr/>
        </p:nvPicPr>
        <p:blipFill rotWithShape="1">
          <a:blip r:embed="rId1" cstate="print"/>
          <a:srcRect t="77245"/>
          <a:stretch>
            <a:fillRect/>
          </a:stretch>
        </p:blipFill>
        <p:spPr>
          <a:xfrm>
            <a:off x="0" y="3926205"/>
            <a:ext cx="9144000" cy="1508284"/>
          </a:xfrm>
          <a:prstGeom prst="rect">
            <a:avLst/>
          </a:prstGeom>
        </p:spPr>
      </p:pic>
      <p:sp>
        <p:nvSpPr>
          <p:cNvPr id="1048587" name="文本框 5"/>
          <p:cNvSpPr txBox="1"/>
          <p:nvPr/>
        </p:nvSpPr>
        <p:spPr>
          <a:xfrm>
            <a:off x="1328129" y="249957"/>
            <a:ext cx="2469515" cy="28505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7925" b="1" dirty="0" smtClean="0">
                <a:gradFill>
                  <a:gsLst>
                    <a:gs pos="38000">
                      <a:srgbClr val="D3040D"/>
                    </a:gs>
                    <a:gs pos="76000">
                      <a:srgbClr val="E17850"/>
                    </a:gs>
                    <a:gs pos="91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字体管家润行" panose="02010600010101010101" charset="-122"/>
                <a:ea typeface="字体管家润行" panose="02010600010101010101" charset="-122"/>
              </a:rPr>
              <a:t>中</a:t>
            </a:r>
            <a:endParaRPr lang="zh-CN" altLang="en-US" sz="17925" b="1" dirty="0" smtClean="0">
              <a:gradFill>
                <a:gsLst>
                  <a:gs pos="38000">
                    <a:srgbClr val="D3040D"/>
                  </a:gs>
                  <a:gs pos="76000">
                    <a:srgbClr val="E17850"/>
                  </a:gs>
                  <a:gs pos="9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  <p:sp>
        <p:nvSpPr>
          <p:cNvPr id="1048588" name="文本框 6"/>
          <p:cNvSpPr txBox="1"/>
          <p:nvPr/>
        </p:nvSpPr>
        <p:spPr>
          <a:xfrm>
            <a:off x="2853055" y="1045048"/>
            <a:ext cx="1617345" cy="1822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1250" b="1" dirty="0" smtClean="0">
                <a:gradFill>
                  <a:gsLst>
                    <a:gs pos="38000">
                      <a:srgbClr val="D3040D"/>
                    </a:gs>
                    <a:gs pos="76000">
                      <a:srgbClr val="E17850"/>
                    </a:gs>
                    <a:gs pos="91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字体管家润行" panose="02010600010101010101" charset="-122"/>
                <a:ea typeface="字体管家润行" panose="02010600010101010101" charset="-122"/>
              </a:rPr>
              <a:t>国</a:t>
            </a:r>
            <a:endParaRPr lang="zh-CN" altLang="en-US" sz="11250" b="1" dirty="0" smtClean="0">
              <a:gradFill>
                <a:gsLst>
                  <a:gs pos="38000">
                    <a:srgbClr val="D3040D"/>
                  </a:gs>
                  <a:gs pos="76000">
                    <a:srgbClr val="E17850"/>
                  </a:gs>
                  <a:gs pos="9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  <p:sp>
        <p:nvSpPr>
          <p:cNvPr id="1048589" name="文本框 7"/>
          <p:cNvSpPr txBox="1"/>
          <p:nvPr/>
        </p:nvSpPr>
        <p:spPr>
          <a:xfrm>
            <a:off x="3955517" y="1178915"/>
            <a:ext cx="1497330" cy="168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350" dirty="0" smtClean="0">
                <a:gradFill>
                  <a:gsLst>
                    <a:gs pos="38000">
                      <a:srgbClr val="D3040D"/>
                    </a:gs>
                    <a:gs pos="76000">
                      <a:srgbClr val="E17850"/>
                    </a:gs>
                    <a:gs pos="91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字体管家润行" panose="02010600010101010101" charset="-122"/>
                <a:ea typeface="字体管家润行" panose="02010600010101010101" charset="-122"/>
              </a:rPr>
              <a:t>巨</a:t>
            </a:r>
            <a:endParaRPr lang="zh-CN" altLang="en-US" sz="10350" dirty="0" smtClean="0">
              <a:gradFill>
                <a:gsLst>
                  <a:gs pos="38000">
                    <a:srgbClr val="D3040D"/>
                  </a:gs>
                  <a:gs pos="76000">
                    <a:srgbClr val="E17850"/>
                  </a:gs>
                  <a:gs pos="9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  <p:sp>
        <p:nvSpPr>
          <p:cNvPr id="1048590" name="文本框 8"/>
          <p:cNvSpPr txBox="1"/>
          <p:nvPr/>
        </p:nvSpPr>
        <p:spPr>
          <a:xfrm>
            <a:off x="4989110" y="1140920"/>
            <a:ext cx="1497330" cy="168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350" dirty="0" smtClean="0">
                <a:gradFill>
                  <a:gsLst>
                    <a:gs pos="38000">
                      <a:srgbClr val="D3040D"/>
                    </a:gs>
                    <a:gs pos="76000">
                      <a:srgbClr val="E17850"/>
                    </a:gs>
                    <a:gs pos="91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字体管家润行" panose="02010600010101010101" charset="-122"/>
                <a:ea typeface="字体管家润行" panose="02010600010101010101" charset="-122"/>
              </a:rPr>
              <a:t>变</a:t>
            </a:r>
            <a:endParaRPr lang="zh-CN" altLang="en-US" sz="10350" dirty="0" smtClean="0">
              <a:gradFill>
                <a:gsLst>
                  <a:gs pos="38000">
                    <a:srgbClr val="D3040D"/>
                  </a:gs>
                  <a:gs pos="76000">
                    <a:srgbClr val="E17850"/>
                  </a:gs>
                  <a:gs pos="9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  <p:grpSp>
        <p:nvGrpSpPr>
          <p:cNvPr id="35" name="组合 3"/>
          <p:cNvGrpSpPr/>
          <p:nvPr/>
        </p:nvGrpSpPr>
        <p:grpSpPr>
          <a:xfrm>
            <a:off x="1123474" y="2650808"/>
            <a:ext cx="6913721" cy="704850"/>
            <a:chOff x="1709146" y="3138917"/>
            <a:chExt cx="8745389" cy="535227"/>
          </a:xfrm>
        </p:grpSpPr>
        <p:grpSp>
          <p:nvGrpSpPr>
            <p:cNvPr id="36" name="组合 11"/>
            <p:cNvGrpSpPr/>
            <p:nvPr/>
          </p:nvGrpSpPr>
          <p:grpSpPr>
            <a:xfrm>
              <a:off x="1709146" y="3138917"/>
              <a:ext cx="8745389" cy="535227"/>
              <a:chOff x="1449732" y="2709006"/>
              <a:chExt cx="8745389" cy="685218"/>
            </a:xfrm>
          </p:grpSpPr>
          <p:pic>
            <p:nvPicPr>
              <p:cNvPr id="2097159" name="图片 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49732" y="2720579"/>
                <a:ext cx="7098806" cy="673645"/>
              </a:xfrm>
              <a:prstGeom prst="rect">
                <a:avLst/>
              </a:prstGeom>
            </p:spPr>
          </p:pic>
          <p:pic>
            <p:nvPicPr>
              <p:cNvPr id="2097160" name="图片 10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0800000">
                <a:off x="3096315" y="2709006"/>
                <a:ext cx="7098806" cy="673645"/>
              </a:xfrm>
              <a:prstGeom prst="rect">
                <a:avLst/>
              </a:prstGeom>
            </p:spPr>
          </p:pic>
        </p:grpSp>
        <p:sp>
          <p:nvSpPr>
            <p:cNvPr id="1048591" name="文本框 12"/>
            <p:cNvSpPr txBox="1"/>
            <p:nvPr/>
          </p:nvSpPr>
          <p:spPr>
            <a:xfrm>
              <a:off x="3448344" y="3209799"/>
              <a:ext cx="5246510" cy="41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+mj-ea"/>
                  <a:ea typeface="+mj-ea"/>
                  <a:cs typeface="+mj-ea"/>
                </a:rPr>
                <a:t>第</a:t>
              </a:r>
              <a:r>
                <a:rPr lang="en-US" altLang="zh-CN" sz="3000" dirty="0">
                  <a:solidFill>
                    <a:schemeClr val="bg1"/>
                  </a:solidFill>
                  <a:latin typeface="+mj-ea"/>
                  <a:ea typeface="+mj-ea"/>
                  <a:cs typeface="+mj-ea"/>
                </a:rPr>
                <a:t>8</a:t>
              </a:r>
              <a:r>
                <a:rPr lang="zh-CN" altLang="en-US" sz="3000" dirty="0">
                  <a:solidFill>
                    <a:schemeClr val="bg1"/>
                  </a:solidFill>
                  <a:latin typeface="+mj-ea"/>
                  <a:ea typeface="+mj-ea"/>
                  <a:cs typeface="+mj-ea"/>
                </a:rPr>
                <a:t>课   经济体制改革</a:t>
              </a:r>
              <a:endParaRPr lang="zh-CN" altLang="en-US" sz="3000" dirty="0">
                <a:solidFill>
                  <a:schemeClr val="bg1"/>
                </a:solidFill>
                <a:latin typeface="+mj-ea"/>
                <a:ea typeface="+mj-ea"/>
                <a:cs typeface="+mj-ea"/>
              </a:endParaRPr>
            </a:p>
          </p:txBody>
        </p:sp>
      </p:grpSp>
      <p:grpSp>
        <p:nvGrpSpPr>
          <p:cNvPr id="37" name="组合 4"/>
          <p:cNvGrpSpPr/>
          <p:nvPr/>
        </p:nvGrpSpPr>
        <p:grpSpPr>
          <a:xfrm>
            <a:off x="6186911" y="1178719"/>
            <a:ext cx="1013317" cy="901541"/>
            <a:chOff x="9085737" y="1260775"/>
            <a:chExt cx="621931" cy="565604"/>
          </a:xfrm>
        </p:grpSpPr>
        <p:pic>
          <p:nvPicPr>
            <p:cNvPr id="2097161" name="图片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85737" y="1316145"/>
              <a:ext cx="559499" cy="510234"/>
            </a:xfrm>
            <a:prstGeom prst="rect">
              <a:avLst/>
            </a:prstGeom>
          </p:spPr>
        </p:pic>
        <p:sp>
          <p:nvSpPr>
            <p:cNvPr id="1048592" name="文本框 23"/>
            <p:cNvSpPr txBox="1"/>
            <p:nvPr/>
          </p:nvSpPr>
          <p:spPr>
            <a:xfrm>
              <a:off x="9085769" y="1260775"/>
              <a:ext cx="621899" cy="535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950" b="1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43</a:t>
              </a:r>
              <a:endParaRPr lang="zh-CN" altLang="en-US" sz="4950" b="1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1048593" name="文本框 24"/>
          <p:cNvSpPr txBox="1"/>
          <p:nvPr/>
        </p:nvSpPr>
        <p:spPr>
          <a:xfrm>
            <a:off x="6208556" y="2059814"/>
            <a:ext cx="16408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dirty="0" smtClean="0">
                <a:gradFill>
                  <a:gsLst>
                    <a:gs pos="38000">
                      <a:srgbClr val="D3040D"/>
                    </a:gs>
                    <a:gs pos="76000">
                      <a:srgbClr val="E17850"/>
                    </a:gs>
                    <a:gs pos="91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华文行楷" panose="02010800040101010101" pitchFamily="2" charset="-122"/>
                <a:ea typeface="华文行楷" panose="02010800040101010101" pitchFamily="2" charset="-122"/>
              </a:rPr>
              <a:t>1978-2021</a:t>
            </a:r>
            <a:endParaRPr lang="zh-CN" altLang="en-US" sz="2400" dirty="0">
              <a:gradFill>
                <a:gsLst>
                  <a:gs pos="38000">
                    <a:srgbClr val="D3040D"/>
                  </a:gs>
                  <a:gs pos="76000">
                    <a:srgbClr val="E17850"/>
                  </a:gs>
                  <a:gs pos="91000">
                    <a:schemeClr val="accent4">
                      <a:lumMod val="40000"/>
                      <a:lumOff val="60000"/>
                    </a:schemeClr>
                  </a:gs>
                </a:gsLst>
                <a:lin ang="5400000" scaled="1"/>
              </a:gra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38" name="组合 27"/>
          <p:cNvGrpSpPr/>
          <p:nvPr/>
        </p:nvGrpSpPr>
        <p:grpSpPr>
          <a:xfrm>
            <a:off x="3183067" y="1110932"/>
            <a:ext cx="1904149" cy="414020"/>
            <a:chOff x="4536850" y="1086607"/>
            <a:chExt cx="2538865" cy="552027"/>
          </a:xfrm>
          <a:scene3d>
            <a:camera prst="orthographicFront">
              <a:rot lat="0" lon="0" rev="60000"/>
            </a:camera>
            <a:lightRig rig="threePt" dir="t"/>
          </a:scene3d>
        </p:grpSpPr>
        <p:pic>
          <p:nvPicPr>
            <p:cNvPr id="2097162" name="图片 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0800000">
              <a:off x="4536850" y="1130680"/>
              <a:ext cx="2538865" cy="417313"/>
            </a:xfrm>
            <a:prstGeom prst="rect">
              <a:avLst/>
            </a:prstGeom>
          </p:spPr>
        </p:pic>
        <p:sp>
          <p:nvSpPr>
            <p:cNvPr id="1048594" name="文本框 25"/>
            <p:cNvSpPr txBox="1"/>
            <p:nvPr/>
          </p:nvSpPr>
          <p:spPr>
            <a:xfrm>
              <a:off x="4694145" y="1086607"/>
              <a:ext cx="1673013" cy="552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100" b="1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沧海桑田</a:t>
              </a:r>
              <a:endParaRPr lang="zh-CN" altLang="en-US" sz="2100" b="1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1048595" name="文本框 14"/>
          <p:cNvSpPr txBox="1"/>
          <p:nvPr/>
        </p:nvSpPr>
        <p:spPr>
          <a:xfrm>
            <a:off x="6935264" y="1567366"/>
            <a:ext cx="60198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载</a:t>
            </a:r>
            <a:endParaRPr lang="zh-CN" altLang="en-US" sz="3300" dirty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8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8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8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7" grpId="0"/>
      <p:bldP spid="1048588" grpId="0"/>
      <p:bldP spid="1048589" grpId="0"/>
      <p:bldP spid="1048590" grpId="0"/>
      <p:bldP spid="1048593" grpId="0"/>
      <p:bldP spid="104859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530" y="948055"/>
            <a:ext cx="8029575" cy="38188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0348"/>
            <a:ext cx="7848000" cy="459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323850" eaLnBrk="1" hangingPunct="1">
              <a:lnSpc>
                <a:spcPts val="3375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一锤定音立目标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建立社会主义市场经济体制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12698817_title0h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" y="11354"/>
            <a:ext cx="9118283" cy="5731476"/>
          </a:xfrm>
          <a:prstGeom prst="rect">
            <a:avLst/>
          </a:prstGeom>
        </p:spPr>
      </p:pic>
      <p:sp>
        <p:nvSpPr>
          <p:cNvPr id="9" name="流程图: 可选过程 8"/>
          <p:cNvSpPr/>
          <p:nvPr/>
        </p:nvSpPr>
        <p:spPr>
          <a:xfrm>
            <a:off x="953" y="4438189"/>
            <a:ext cx="9117330" cy="1299633"/>
          </a:xfrm>
          <a:prstGeom prst="flowChartAlternateProcess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66" tIns="47531" rIns="95066" bIns="47531" rtlCol="0" anchor="ctr"/>
          <a:lstStyle/>
          <a:p>
            <a:pPr defTabSz="7131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中国仍将致力于改革开放</a:t>
            </a:r>
            <a:r>
              <a:rPr lang="en-US" altLang="zh-CN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改革不会走回头路。                                                    </a:t>
            </a:r>
            <a:r>
              <a:rPr lang="en-US" altLang="zh-CN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32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习近平</a:t>
            </a:r>
            <a:endParaRPr lang="zh-CN" altLang="en-US" sz="32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4500" y="1912739"/>
            <a:ext cx="9153000" cy="1889522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rgbClr val="039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3255"/>
            <a:ext cx="2566035" cy="1889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66035" y="2336165"/>
            <a:ext cx="60953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</a:rPr>
              <a:t>1978       </a:t>
            </a:r>
            <a:r>
              <a:rPr lang="zh-CN" altLang="en-US" sz="3600" b="1">
                <a:solidFill>
                  <a:schemeClr val="bg1"/>
                </a:solidFill>
              </a:rPr>
              <a:t>农民革故鼎新</a:t>
            </a:r>
            <a:endParaRPr lang="zh-CN" altLang="en-US" sz="3600" b="1">
              <a:solidFill>
                <a:schemeClr val="bg1"/>
              </a:solidFill>
            </a:endParaRPr>
          </a:p>
          <a:p>
            <a:r>
              <a:rPr lang="zh-CN" altLang="en-US" sz="3600" b="1">
                <a:solidFill>
                  <a:schemeClr val="bg1"/>
                </a:solidFill>
              </a:rPr>
              <a:t>               </a:t>
            </a:r>
            <a:r>
              <a:rPr lang="en-US" altLang="zh-CN" sz="3600" b="1">
                <a:solidFill>
                  <a:schemeClr val="bg1"/>
                </a:solidFill>
              </a:rPr>
              <a:t>——</a:t>
            </a:r>
            <a:r>
              <a:rPr lang="zh-CN" altLang="en-US" sz="3600" b="1">
                <a:solidFill>
                  <a:schemeClr val="bg1"/>
                </a:solidFill>
              </a:rPr>
              <a:t>改革之路的开始</a:t>
            </a:r>
            <a:endParaRPr lang="zh-CN" altLang="en-US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45415" y="1132205"/>
            <a:ext cx="8795385" cy="1950085"/>
          </a:xfrm>
          <a:prstGeom prst="roundRect">
            <a:avLst>
              <a:gd name="adj" fmla="val 6358"/>
            </a:avLst>
          </a:prstGeom>
          <a:noFill/>
          <a:ln>
            <a:solidFill>
              <a:srgbClr val="9E1D30"/>
            </a:solidFill>
          </a:ln>
        </p:spPr>
        <p:txBody>
          <a:bodyPr wrap="square" lIns="91404" tIns="45701" rIns="91404" bIns="45701" rtlCol="0" anchor="ctr">
            <a:noAutofit/>
          </a:bodyPr>
          <a:lstStyle/>
          <a:p>
            <a:pPr indent="431800">
              <a:lnSpc>
                <a:spcPct val="150000"/>
              </a:lnSpc>
            </a:pPr>
            <a:r>
              <a:rPr lang="zh-CN" altLang="en-US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（安徽凤阳县）小岗村最好的年景每天</a:t>
            </a:r>
            <a:r>
              <a:rPr lang="zh-CN" alt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收入</a:t>
            </a:r>
            <a:r>
              <a:rPr lang="en-US" altLang="zh-CN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0.11</a:t>
            </a:r>
            <a:r>
              <a:rPr lang="zh-CN" alt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元</a:t>
            </a:r>
            <a:r>
              <a:rPr lang="zh-CN" altLang="en-US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，最差的一年每人每天收入</a:t>
            </a:r>
            <a:r>
              <a:rPr lang="en-US" altLang="zh-CN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0.04</a:t>
            </a:r>
            <a:r>
              <a:rPr lang="zh-CN" alt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元</a:t>
            </a:r>
            <a:r>
              <a:rPr lang="zh-CN" altLang="en-US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。小岗村当时一共</a:t>
            </a:r>
            <a:r>
              <a:rPr lang="en-US" altLang="zh-CN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20</a:t>
            </a:r>
            <a:r>
              <a:rPr lang="zh-CN" altLang="en-US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户人家，</a:t>
            </a:r>
            <a:r>
              <a:rPr lang="en-US" altLang="zh-CN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115</a:t>
            </a:r>
            <a:r>
              <a:rPr lang="zh-CN" altLang="en-US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人，除了</a:t>
            </a:r>
            <a:r>
              <a:rPr lang="en-US" altLang="zh-CN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1</a:t>
            </a:r>
            <a:r>
              <a:rPr lang="zh-CN" altLang="en-US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户外，其他户每年都要外出讨饭。</a:t>
            </a:r>
            <a:endParaRPr lang="zh-CN" altLang="en-US" sz="2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 Light" panose="020B0502040204020203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  </a:t>
            </a:r>
            <a:r>
              <a:rPr lang="en-US" altLang="zh-CN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——</a:t>
            </a:r>
            <a:r>
              <a:rPr lang="zh-CN" altLang="en-US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摘自赵海均《</a:t>
            </a:r>
            <a:r>
              <a:rPr lang="en-US" altLang="zh-CN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30</a:t>
            </a:r>
            <a:r>
              <a:rPr lang="zh-CN" altLang="en-US" sz="2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 Light" panose="020B0502040204020203" pitchFamily="34" charset="-122"/>
              </a:rPr>
              <a:t>年》     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-1" y="5499000"/>
            <a:ext cx="9153000" cy="21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副标题 2"/>
          <p:cNvSpPr txBox="1"/>
          <p:nvPr/>
        </p:nvSpPr>
        <p:spPr bwMode="auto">
          <a:xfrm>
            <a:off x="7024421" y="5484168"/>
            <a:ext cx="1917205" cy="2308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第</a:t>
            </a:r>
            <a:r>
              <a:rPr lang="en-US" altLang="zh-CN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8</a:t>
            </a:r>
            <a:r>
              <a:rPr lang="zh-CN" altLang="en-US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课   经济体制改革</a:t>
            </a:r>
            <a:endParaRPr lang="zh-CN" altLang="en-US" sz="1500" b="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40" name="椭圆 11"/>
          <p:cNvSpPr>
            <a:spLocks noChangeAspect="1" noChangeArrowheads="1"/>
          </p:cNvSpPr>
          <p:nvPr/>
        </p:nvSpPr>
        <p:spPr bwMode="auto">
          <a:xfrm>
            <a:off x="453202" y="5491584"/>
            <a:ext cx="216000" cy="216000"/>
          </a:xfrm>
          <a:prstGeom prst="ellipse">
            <a:avLst/>
          </a:prstGeom>
          <a:solidFill>
            <a:srgbClr val="FFFFFF">
              <a:alpha val="34901"/>
            </a:srgbClr>
          </a:solidFill>
          <a:ln>
            <a:noFill/>
          </a:ln>
        </p:spPr>
        <p:txBody>
          <a:bodyPr lIns="91404" tIns="45701" rIns="91404" bIns="4570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" y="5500210"/>
            <a:ext cx="431006" cy="21600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8" name="燕尾形 47"/>
          <p:cNvSpPr/>
          <p:nvPr/>
        </p:nvSpPr>
        <p:spPr>
          <a:xfrm>
            <a:off x="145257" y="5518584"/>
            <a:ext cx="140494" cy="162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TextBox 15"/>
          <p:cNvSpPr txBox="1">
            <a:spLocks noChangeAspect="1" noChangeArrowheads="1"/>
          </p:cNvSpPr>
          <p:nvPr/>
        </p:nvSpPr>
        <p:spPr bwMode="auto">
          <a:xfrm>
            <a:off x="353845" y="5507251"/>
            <a:ext cx="4147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fld id="{FEA754E6-A192-41EA-A6EA-5D252EAD1A51}" type="slidenum">
              <a:rPr lang="zh-CN" altLang="en-US" sz="1200"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200" dirty="0"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200" dirty="0">
              <a:solidFill>
                <a:srgbClr val="FFFF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2" name="燕尾形 51"/>
          <p:cNvSpPr/>
          <p:nvPr/>
        </p:nvSpPr>
        <p:spPr bwMode="auto">
          <a:xfrm>
            <a:off x="6738141" y="5527210"/>
            <a:ext cx="116351" cy="162000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3" name="燕尾形 52"/>
          <p:cNvSpPr/>
          <p:nvPr/>
        </p:nvSpPr>
        <p:spPr bwMode="auto">
          <a:xfrm>
            <a:off x="6624253" y="5527210"/>
            <a:ext cx="116351" cy="162000"/>
          </a:xfrm>
          <a:prstGeom prst="chevron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4" name="燕尾形 53"/>
          <p:cNvSpPr/>
          <p:nvPr/>
        </p:nvSpPr>
        <p:spPr bwMode="auto">
          <a:xfrm>
            <a:off x="6852029" y="5527210"/>
            <a:ext cx="116351" cy="162000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0" y="121196"/>
            <a:ext cx="7956376" cy="485890"/>
            <a:chOff x="0" y="121196"/>
            <a:chExt cx="7956376" cy="485890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33" name="矩形 32"/>
            <p:cNvSpPr/>
            <p:nvPr/>
          </p:nvSpPr>
          <p:spPr>
            <a:xfrm>
              <a:off x="0" y="121196"/>
              <a:ext cx="7848000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 eaLnBrk="1" hangingPunct="1">
                <a:lnSpc>
                  <a:spcPts val="3375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改革前的农村境况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870651" y="121196"/>
              <a:ext cx="85725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0" y="607086"/>
              <a:ext cx="7870651" cy="0"/>
            </a:xfrm>
            <a:prstGeom prst="line">
              <a:avLst/>
            </a:prstGeom>
            <a:grp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" y="3062605"/>
            <a:ext cx="2558415" cy="24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662045" y="3282950"/>
            <a:ext cx="4070350" cy="2015490"/>
            <a:chOff x="5767" y="5170"/>
            <a:chExt cx="6410" cy="3174"/>
          </a:xfrm>
        </p:grpSpPr>
        <p:sp>
          <p:nvSpPr>
            <p:cNvPr id="2" name="圆角矩形 1"/>
            <p:cNvSpPr/>
            <p:nvPr/>
          </p:nvSpPr>
          <p:spPr>
            <a:xfrm>
              <a:off x="5767" y="5170"/>
              <a:ext cx="5295" cy="317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615" y="5472"/>
              <a:ext cx="5562" cy="28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男劳力上工带扑克，</a:t>
              </a:r>
              <a:endPara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女劳力上工带纳鞋，</a:t>
              </a:r>
              <a:endPara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头遍哨子不买帐，</a:t>
              </a:r>
              <a:endPara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二遍哨子伸头望，</a:t>
              </a:r>
              <a:endPara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三遍哨子慢慢晃</a:t>
              </a:r>
              <a:endPara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261995" y="3282950"/>
            <a:ext cx="5244465" cy="2105660"/>
            <a:chOff x="7644" y="2053"/>
            <a:chExt cx="8259" cy="3316"/>
          </a:xfrm>
        </p:grpSpPr>
        <p:sp>
          <p:nvSpPr>
            <p:cNvPr id="11" name="文本框 10"/>
            <p:cNvSpPr txBox="1"/>
            <p:nvPr/>
          </p:nvSpPr>
          <p:spPr>
            <a:xfrm>
              <a:off x="7644" y="2355"/>
              <a:ext cx="8259" cy="3014"/>
            </a:xfrm>
            <a:prstGeom prst="rect">
              <a:avLst/>
            </a:prstGeom>
            <a:noFill/>
          </p:spPr>
          <p:txBody>
            <a:bodyPr wrap="square" lIns="68495" tIns="34275" rIns="68495" bIns="34275" rtlCol="0">
              <a:spAutoFit/>
            </a:bodyPr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政社合一，土地公有</a:t>
              </a:r>
              <a:endPara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统一经营，集中劳动</a:t>
              </a:r>
              <a:endPara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统一分配，吃“大锅饭”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7644" y="2053"/>
              <a:ext cx="6410" cy="3175"/>
              <a:chOff x="5767" y="5170"/>
              <a:chExt cx="6410" cy="3175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5767" y="5170"/>
                <a:ext cx="5295" cy="317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6615" y="5472"/>
                <a:ext cx="5562" cy="6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0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856865" y="146685"/>
            <a:ext cx="3604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人民公社化制度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170" y="701675"/>
            <a:ext cx="6048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思考：改革为什么会从农村开始？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r="8638"/>
          <a:stretch>
            <a:fillRect/>
          </a:stretch>
        </p:blipFill>
        <p:spPr>
          <a:xfrm>
            <a:off x="550545" y="1271270"/>
            <a:ext cx="7651750" cy="3622040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-1" y="5499000"/>
            <a:ext cx="9153000" cy="21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7" name="副标题 2"/>
          <p:cNvSpPr txBox="1"/>
          <p:nvPr/>
        </p:nvSpPr>
        <p:spPr bwMode="auto">
          <a:xfrm>
            <a:off x="7024421" y="5484168"/>
            <a:ext cx="1917205" cy="2308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zh-CN" altLang="en-US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第</a:t>
            </a:r>
            <a:r>
              <a:rPr lang="en-US" altLang="zh-CN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8</a:t>
            </a:r>
            <a:r>
              <a:rPr lang="zh-CN" altLang="en-US" sz="1500" b="0" dirty="0">
                <a:latin typeface="华文彩云" panose="02010800040101010101" pitchFamily="2" charset="-122"/>
                <a:ea typeface="华文彩云" panose="02010800040101010101" pitchFamily="2" charset="-122"/>
              </a:rPr>
              <a:t>课   经济体制改革</a:t>
            </a:r>
            <a:endParaRPr lang="zh-CN" altLang="en-US" sz="1500" b="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58" name="椭圆 11"/>
          <p:cNvSpPr>
            <a:spLocks noChangeAspect="1" noChangeArrowheads="1"/>
          </p:cNvSpPr>
          <p:nvPr/>
        </p:nvSpPr>
        <p:spPr bwMode="auto">
          <a:xfrm>
            <a:off x="453202" y="5491584"/>
            <a:ext cx="216000" cy="216000"/>
          </a:xfrm>
          <a:prstGeom prst="ellipse">
            <a:avLst/>
          </a:prstGeom>
          <a:solidFill>
            <a:srgbClr val="FFFFFF">
              <a:alpha val="34901"/>
            </a:srgbClr>
          </a:solidFill>
          <a:ln>
            <a:noFill/>
          </a:ln>
        </p:spPr>
        <p:txBody>
          <a:bodyPr lIns="91404" tIns="45701" rIns="91404" bIns="4570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zh-CN" altLang="en-US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" y="5500210"/>
            <a:ext cx="431006" cy="21600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0" name="燕尾形 59"/>
          <p:cNvSpPr/>
          <p:nvPr/>
        </p:nvSpPr>
        <p:spPr>
          <a:xfrm>
            <a:off x="145257" y="5518584"/>
            <a:ext cx="140494" cy="1620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1" name="TextBox 15"/>
          <p:cNvSpPr txBox="1">
            <a:spLocks noChangeAspect="1" noChangeArrowheads="1"/>
          </p:cNvSpPr>
          <p:nvPr/>
        </p:nvSpPr>
        <p:spPr bwMode="auto">
          <a:xfrm>
            <a:off x="353845" y="5507251"/>
            <a:ext cx="4147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fld id="{FEA754E6-A192-41EA-A6EA-5D252EAD1A51}" type="slidenum">
              <a:rPr lang="zh-CN" altLang="en-US" sz="1200"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200" dirty="0">
                <a:solidFill>
                  <a:srgbClr val="FFFF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200" dirty="0">
              <a:solidFill>
                <a:srgbClr val="FFFF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2" name="燕尾形 61"/>
          <p:cNvSpPr/>
          <p:nvPr/>
        </p:nvSpPr>
        <p:spPr bwMode="auto">
          <a:xfrm>
            <a:off x="6738141" y="5527210"/>
            <a:ext cx="116351" cy="162000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燕尾形 62"/>
          <p:cNvSpPr/>
          <p:nvPr/>
        </p:nvSpPr>
        <p:spPr bwMode="auto">
          <a:xfrm>
            <a:off x="6624253" y="5527210"/>
            <a:ext cx="116351" cy="162000"/>
          </a:xfrm>
          <a:prstGeom prst="chevron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燕尾形 63"/>
          <p:cNvSpPr/>
          <p:nvPr/>
        </p:nvSpPr>
        <p:spPr bwMode="auto">
          <a:xfrm>
            <a:off x="6852029" y="5527210"/>
            <a:ext cx="116351" cy="162000"/>
          </a:xfrm>
          <a:prstGeom prst="chevron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0" y="194366"/>
            <a:ext cx="7956376" cy="485890"/>
            <a:chOff x="0" y="121196"/>
            <a:chExt cx="7956376" cy="485890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38" name="矩形 37"/>
            <p:cNvSpPr/>
            <p:nvPr/>
          </p:nvSpPr>
          <p:spPr>
            <a:xfrm>
              <a:off x="0" y="121196"/>
              <a:ext cx="7848000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 eaLnBrk="1" hangingPunct="1">
                <a:lnSpc>
                  <a:spcPts val="3375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贫困中的艰难抉择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870651" y="121196"/>
              <a:ext cx="85725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0" y="607086"/>
              <a:ext cx="7870651" cy="0"/>
            </a:xfrm>
            <a:prstGeom prst="line">
              <a:avLst/>
            </a:prstGeom>
            <a:grp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5" descr="xin_2630606121038718238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" y="1341120"/>
            <a:ext cx="3672205" cy="3481705"/>
          </a:xfrm>
          <a:prstGeom prst="rect">
            <a:avLst/>
          </a:prstGeom>
          <a:noFill/>
          <a:ln w="28575" cap="flat" cmpd="sng">
            <a:solidFill>
              <a:schemeClr val="tx1">
                <a:lumMod val="85000"/>
                <a:lumOff val="15000"/>
              </a:schemeClr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文本框 2"/>
          <p:cNvSpPr txBox="1"/>
          <p:nvPr/>
        </p:nvSpPr>
        <p:spPr>
          <a:xfrm>
            <a:off x="1004570" y="4902835"/>
            <a:ext cx="2919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“</a:t>
            </a:r>
            <a:r>
              <a:rPr lang="zh-CN" altLang="en-US" sz="2400" b="1">
                <a:solidFill>
                  <a:srgbClr val="FF0000"/>
                </a:solidFill>
              </a:rPr>
              <a:t>生死契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585" y="835025"/>
            <a:ext cx="3451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安徽凤阳小岗村一户农民家</a:t>
            </a:r>
            <a:endParaRPr lang="zh-CN" altLang="en-US"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xin_2630606121038718238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752475"/>
            <a:ext cx="3672205" cy="3121660"/>
          </a:xfrm>
          <a:prstGeom prst="rect">
            <a:avLst/>
          </a:prstGeom>
          <a:noFill/>
          <a:ln w="28575" cap="flat" cmpd="sng">
            <a:solidFill>
              <a:schemeClr val="tx1">
                <a:lumMod val="85000"/>
                <a:lumOff val="15000"/>
              </a:schemeClr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Text Box 6"/>
          <p:cNvSpPr txBox="1"/>
          <p:nvPr/>
        </p:nvSpPr>
        <p:spPr>
          <a:xfrm>
            <a:off x="3983060" y="752350"/>
            <a:ext cx="5098415" cy="3046863"/>
          </a:xfrm>
          <a:prstGeom prst="rect">
            <a:avLst/>
          </a:prstGeom>
          <a:noFill/>
          <a:ln w="28575" cap="flat" cmpd="sng">
            <a:solidFill>
              <a:schemeClr val="accent1">
                <a:shade val="50000"/>
              </a:schemeClr>
            </a:solidFill>
            <a:prstDash val="sysDash"/>
            <a:miter/>
            <a:headEnd type="none" w="med" len="med"/>
            <a:tailEnd type="none" w="med" len="med"/>
          </a:ln>
        </p:spPr>
        <p:txBody>
          <a:bodyPr wrap="square" lIns="91315" tIns="45658" rIns="91315" bIns="45658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1978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12</a:t>
            </a:r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地点：严立华家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我们分田到户，每户户主签字盖章，如此后能干，每户保证完成每户全年上交的公粮。不在（再）向国家伸手要钱要粮。如不成，我们干部作（坐）牢杀头也干（甘）心，大家社员也保证把我们的小孩养活到</a:t>
            </a:r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18</a:t>
            </a: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岁。</a:t>
            </a:r>
            <a:endParaRPr lang="zh-CN" altLang="en-US" sz="24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7"/>
          <p:cNvSpPr txBox="1">
            <a:spLocks noChangeArrowheads="1"/>
          </p:cNvSpPr>
          <p:nvPr/>
        </p:nvSpPr>
        <p:spPr bwMode="auto">
          <a:xfrm>
            <a:off x="447675" y="3874146"/>
            <a:ext cx="6904038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7" tIns="34275" rIns="68477" bIns="34275">
            <a:spAutoFit/>
          </a:bodyPr>
          <a:lstStyle>
            <a:lvl1pPr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问题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：小岗人签订这份协议的目的是什么？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14"/>
          <p:cNvSpPr txBox="1">
            <a:spLocks noChangeArrowheads="1"/>
          </p:cNvSpPr>
          <p:nvPr/>
        </p:nvSpPr>
        <p:spPr bwMode="auto">
          <a:xfrm>
            <a:off x="447698" y="4275825"/>
            <a:ext cx="8012751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77" tIns="34275" rIns="68477" bIns="34275">
            <a:spAutoFit/>
          </a:bodyPr>
          <a:lstStyle>
            <a:lvl1pPr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问题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：小岗人抱着怎样的心态签下了这份协议？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66285" y="1460500"/>
            <a:ext cx="1383030" cy="40767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7" tIns="34275" rIns="68477" bIns="34275" anchor="ctr"/>
          <a:lstStyle/>
          <a:p>
            <a:pPr algn="ctr" defTabSz="6845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92575" y="2928620"/>
            <a:ext cx="2829560" cy="3968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7" tIns="34275" rIns="68477" bIns="34275" anchor="ctr"/>
          <a:lstStyle/>
          <a:p>
            <a:pPr algn="ctr" defTabSz="6845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文本框 14"/>
          <p:cNvSpPr txBox="1">
            <a:spLocks noChangeArrowheads="1"/>
          </p:cNvSpPr>
          <p:nvPr/>
        </p:nvSpPr>
        <p:spPr bwMode="auto">
          <a:xfrm>
            <a:off x="485891" y="4702671"/>
            <a:ext cx="8012751" cy="436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68477" tIns="34275" rIns="68477" bIns="34275">
            <a:spAutoFit/>
          </a:bodyPr>
          <a:lstStyle>
            <a:lvl1pPr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问题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：为什么小岗人觉得分田到户会杀头坐牢？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14"/>
          <p:cNvSpPr txBox="1">
            <a:spLocks noChangeArrowheads="1"/>
          </p:cNvSpPr>
          <p:nvPr/>
        </p:nvSpPr>
        <p:spPr bwMode="auto">
          <a:xfrm>
            <a:off x="485880" y="5115026"/>
            <a:ext cx="8676454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77" tIns="34275" rIns="68477" bIns="34275">
            <a:spAutoFit/>
          </a:bodyPr>
          <a:lstStyle>
            <a:lvl1pPr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68453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问题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：为什么小岗人冒着杀头坐牢的风险分田单干？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0" y="194366"/>
            <a:ext cx="7848000" cy="459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323850" eaLnBrk="1" hangingPunct="1">
              <a:lnSpc>
                <a:spcPts val="3375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贫困中的艰难抉择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05760" y="194310"/>
            <a:ext cx="3043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分田到户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6" grpId="0" bldLvl="0" animBg="1"/>
      <p:bldP spid="7" grpId="0" bldLvl="0" animBg="1"/>
      <p:bldP spid="8" grpId="0" bldLvl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9628" y="1174970"/>
            <a:ext cx="4586388" cy="4572336"/>
            <a:chOff x="129626" y="1374031"/>
            <a:chExt cx="4727194" cy="389696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1"/>
            <a:stretch>
              <a:fillRect/>
            </a:stretch>
          </p:blipFill>
          <p:spPr>
            <a:xfrm>
              <a:off x="129626" y="1374031"/>
              <a:ext cx="3178838" cy="3896966"/>
            </a:xfrm>
            <a:prstGeom prst="rect">
              <a:avLst/>
            </a:prstGeom>
          </p:spPr>
        </p:pic>
        <p:sp>
          <p:nvSpPr>
            <p:cNvPr id="16" name="文本框 25"/>
            <p:cNvSpPr txBox="1"/>
            <p:nvPr/>
          </p:nvSpPr>
          <p:spPr>
            <a:xfrm>
              <a:off x="1851546" y="2354047"/>
              <a:ext cx="1001369" cy="282557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marL="405130" indent="-405130" eaLnBrk="1" hangingPunct="1"/>
              <a:r>
                <a:rPr lang="zh-CN" altLang="zh-CN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四川</a:t>
              </a:r>
              <a:endPara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26"/>
            <p:cNvSpPr txBox="1"/>
            <p:nvPr/>
          </p:nvSpPr>
          <p:spPr>
            <a:xfrm rot="60000">
              <a:off x="2275519" y="1702602"/>
              <a:ext cx="815200" cy="282557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marL="335280" indent="-335280" eaLnBrk="1" hangingPunct="1"/>
              <a:r>
                <a:rPr lang="zh-CN" altLang="zh-CN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安徽</a:t>
              </a:r>
              <a:endPara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27"/>
            <p:cNvSpPr txBox="1"/>
            <p:nvPr/>
          </p:nvSpPr>
          <p:spPr>
            <a:xfrm>
              <a:off x="554790" y="3131734"/>
              <a:ext cx="4302030" cy="282557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eaLnBrk="1" hangingPunct="1"/>
              <a:r>
                <a:rPr lang="zh-CN" altLang="zh-CN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内蒙古</a:t>
              </a:r>
              <a:r>
                <a:rPr lang="zh-CN" altLang="zh-CN" b="1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、贵州、</a:t>
              </a:r>
              <a:r>
                <a:rPr lang="en-US" altLang="zh-CN" b="1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</a:t>
              </a:r>
              <a:r>
                <a:rPr lang="zh-CN" altLang="zh-CN" b="1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广东</a:t>
              </a:r>
              <a:endPara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28"/>
            <p:cNvSpPr txBox="1"/>
            <p:nvPr/>
          </p:nvSpPr>
          <p:spPr>
            <a:xfrm>
              <a:off x="652132" y="4056234"/>
              <a:ext cx="1607999" cy="282557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eaLnBrk="1" hangingPunct="1"/>
              <a:r>
                <a:rPr lang="zh-CN" altLang="zh-CN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全国</a:t>
              </a:r>
              <a:endPara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形状 19"/>
            <p:cNvSpPr>
              <a:spLocks noChangeAspect="1"/>
            </p:cNvSpPr>
            <p:nvPr/>
          </p:nvSpPr>
          <p:spPr bwMode="auto">
            <a:xfrm rot="9180000">
              <a:off x="706586" y="2230054"/>
              <a:ext cx="2600125" cy="1981740"/>
            </a:xfrm>
            <a:prstGeom prst="swooshArrow">
              <a:avLst>
                <a:gd name="adj1" fmla="val 25000"/>
                <a:gd name="adj2" fmla="val 25000"/>
              </a:avLst>
            </a:prstGeom>
            <a:noFill/>
            <a:ln w="38100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-22815"/>
            <a:ext cx="7956376" cy="485890"/>
            <a:chOff x="0" y="121196"/>
            <a:chExt cx="7956376" cy="485890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24" name="矩形 23"/>
            <p:cNvSpPr/>
            <p:nvPr/>
          </p:nvSpPr>
          <p:spPr>
            <a:xfrm>
              <a:off x="0" y="121196"/>
              <a:ext cx="7848000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 eaLnBrk="1" hangingPunct="1">
                <a:lnSpc>
                  <a:spcPts val="3375"/>
                </a:lnSpc>
                <a:spcBef>
                  <a:spcPts val="0"/>
                </a:spcBef>
              </a:pPr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尝试后的全国推广</a:t>
              </a:r>
              <a:endParaRPr lang="zh-C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870651" y="121196"/>
              <a:ext cx="85725" cy="45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0" y="607086"/>
              <a:ext cx="7870651" cy="0"/>
            </a:xfrm>
            <a:prstGeom prst="line">
              <a:avLst/>
            </a:prstGeom>
            <a:grp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3347865" y="1234652"/>
            <a:ext cx="5796136" cy="4215994"/>
            <a:chOff x="3347864" y="1234646"/>
            <a:chExt cx="5796136" cy="4215992"/>
          </a:xfrm>
        </p:grpSpPr>
        <p:pic>
          <p:nvPicPr>
            <p:cNvPr id="27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234646"/>
              <a:ext cx="5796136" cy="421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3"/>
            <p:cNvSpPr txBox="1"/>
            <p:nvPr/>
          </p:nvSpPr>
          <p:spPr>
            <a:xfrm>
              <a:off x="4396740" y="4550394"/>
              <a:ext cx="4747260" cy="900244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lIns="68564" tIns="34289" rIns="68564" bIns="34289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700" dirty="0">
                  <a:solidFill>
                    <a:prstClr val="black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1984</a:t>
              </a:r>
              <a:r>
                <a:rPr lang="zh-CN" altLang="en-US" sz="2700" dirty="0">
                  <a:solidFill>
                    <a:prstClr val="black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年</a:t>
              </a:r>
              <a:r>
                <a:rPr lang="en-US" altLang="zh-CN" sz="2700" dirty="0">
                  <a:solidFill>
                    <a:prstClr val="black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10</a:t>
              </a:r>
              <a:r>
                <a:rPr lang="zh-CN" altLang="en-US" sz="2700" dirty="0">
                  <a:solidFill>
                    <a:prstClr val="black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月</a:t>
              </a:r>
              <a:r>
                <a:rPr lang="en-US" altLang="zh-CN" sz="2700" dirty="0">
                  <a:solidFill>
                    <a:prstClr val="black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1</a:t>
              </a:r>
              <a:r>
                <a:rPr lang="zh-CN" altLang="en-US" sz="2700" dirty="0">
                  <a:solidFill>
                    <a:prstClr val="black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日载着“联产承包好”的彩车驶过天安门广场</a:t>
              </a:r>
              <a:endParaRPr lang="zh-CN" altLang="en-US" sz="27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856865" y="-24130"/>
            <a:ext cx="3977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家庭联产承包责任制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6" name="文本框 3"/>
          <p:cNvSpPr txBox="1"/>
          <p:nvPr/>
        </p:nvSpPr>
        <p:spPr>
          <a:xfrm>
            <a:off x="633730" y="2581275"/>
            <a:ext cx="732282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“当年形势的发展在逼迫人们思考、决策。像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包产到户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这样的问题，解决的关键在于说服党内领导干部，再跨一步，只有破除多数同志原有的思维定势，才会引起决定意义的变化，这要靠</a:t>
            </a:r>
            <a:r>
              <a:rPr lang="zh-CN" altLang="en-US" sz="2400" b="1">
                <a:solidFill>
                  <a:srgbClr val="D3040D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实践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深化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。”   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---杜润生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0" y="109131"/>
            <a:ext cx="7956376" cy="485890"/>
            <a:chOff x="0" y="121196"/>
            <a:chExt cx="7956376" cy="485890"/>
          </a:xfrm>
        </p:grpSpPr>
        <p:sp>
          <p:nvSpPr>
            <p:cNvPr id="33" name="矩形 32"/>
            <p:cNvSpPr/>
            <p:nvPr/>
          </p:nvSpPr>
          <p:spPr>
            <a:xfrm>
              <a:off x="0" y="121196"/>
              <a:ext cx="7848000" cy="459000"/>
            </a:xfrm>
            <a:prstGeom prst="rect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indent="323850" eaLnBrk="1" hangingPunct="1">
                <a:lnSpc>
                  <a:spcPts val="3375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尝试后的全国推广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家庭联产承包责任制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870651" y="121196"/>
              <a:ext cx="85725" cy="459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0" y="607086"/>
              <a:ext cx="7870651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1637030" y="4815840"/>
            <a:ext cx="68884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实践是检验真理的唯一标准</a:t>
            </a:r>
            <a:endParaRPr lang="zh-CN" altLang="en-US" sz="44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16" name="表格 15"/>
          <p:cNvGraphicFramePr/>
          <p:nvPr>
            <p:custDataLst>
              <p:tags r:id="rId1"/>
            </p:custDataLst>
          </p:nvPr>
        </p:nvGraphicFramePr>
        <p:xfrm>
          <a:off x="678180" y="1094740"/>
          <a:ext cx="7004050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810"/>
                <a:gridCol w="1400810"/>
                <a:gridCol w="1400810"/>
                <a:gridCol w="1400810"/>
                <a:gridCol w="1400810"/>
              </a:tblGrid>
              <a:tr h="462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年份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人口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粮食产量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人均口粮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人均收入</a:t>
                      </a:r>
                      <a:endParaRPr lang="zh-CN" altLang="en-US"/>
                    </a:p>
                  </a:txBody>
                  <a:tcPr/>
                </a:tc>
              </a:tr>
              <a:tr h="4622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1976</a:t>
                      </a:r>
                      <a:r>
                        <a:rPr lang="zh-CN" altLang="en-US"/>
                        <a:t>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110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35000</a:t>
                      </a:r>
                      <a:r>
                        <a:rPr lang="zh-CN" altLang="en-US"/>
                        <a:t>斤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230</a:t>
                      </a:r>
                      <a:r>
                        <a:rPr lang="zh-CN" altLang="en-US"/>
                        <a:t>斤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32</a:t>
                      </a:r>
                      <a:r>
                        <a:rPr lang="zh-CN" altLang="en-US"/>
                        <a:t>元</a:t>
                      </a:r>
                      <a:endParaRPr lang="zh-CN" altLang="en-US"/>
                    </a:p>
                  </a:txBody>
                  <a:tcPr/>
                </a:tc>
              </a:tr>
              <a:tr h="4622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1979</a:t>
                      </a:r>
                      <a:r>
                        <a:rPr lang="zh-CN" altLang="en-US"/>
                        <a:t>年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115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132300</a:t>
                      </a:r>
                      <a:r>
                        <a:rPr lang="zh-CN" altLang="en-US"/>
                        <a:t>斤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800</a:t>
                      </a:r>
                      <a:r>
                        <a:rPr lang="zh-CN" altLang="en-US"/>
                        <a:t>斤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200</a:t>
                      </a:r>
                      <a:r>
                        <a:rPr lang="zh-CN" altLang="en-US"/>
                        <a:t>元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486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文本框 1"/>
          <p:cNvSpPr txBox="1"/>
          <p:nvPr/>
        </p:nvSpPr>
        <p:spPr>
          <a:xfrm>
            <a:off x="673418" y="1079183"/>
            <a:ext cx="783907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阅读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P39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相关史事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，思考并回答以下问题：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首先在哪里实行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这一措施的特点是什么？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其基础是什么？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农民的责、权、利分别指什么？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意义何在？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28" name="文本框 3"/>
          <p:cNvSpPr txBox="1"/>
          <p:nvPr/>
        </p:nvSpPr>
        <p:spPr>
          <a:xfrm>
            <a:off x="5640070" y="2989580"/>
            <a:ext cx="3111500" cy="216852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r>
              <a:rPr lang="zh-CN" altLang="en-US" sz="27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材料“大包干，大包干，直来直去不拐弯；</a:t>
            </a:r>
            <a:r>
              <a:rPr lang="zh-CN" altLang="en-US" sz="27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保证国家的，留足集体的，剩下都是自己的。”</a:t>
            </a:r>
            <a:endParaRPr lang="zh-CN" altLang="en-US" sz="27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48629" name="文本框 4"/>
          <p:cNvSpPr txBox="1"/>
          <p:nvPr/>
        </p:nvSpPr>
        <p:spPr>
          <a:xfrm>
            <a:off x="4431506" y="1746885"/>
            <a:ext cx="4060031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solidFill>
                  <a:srgbClr val="D3040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安徽凤阳小岗村</a:t>
            </a:r>
            <a:endParaRPr lang="zh-CN" altLang="en-US" sz="2400">
              <a:solidFill>
                <a:srgbClr val="D3040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48630" name="文本框 5"/>
          <p:cNvSpPr txBox="1"/>
          <p:nvPr/>
        </p:nvSpPr>
        <p:spPr>
          <a:xfrm>
            <a:off x="4431506" y="2313146"/>
            <a:ext cx="4060031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solidFill>
                  <a:srgbClr val="D3040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包干到户，自负盈亏</a:t>
            </a:r>
            <a:endParaRPr lang="zh-CN" altLang="en-US" sz="2400">
              <a:solidFill>
                <a:srgbClr val="D3040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48631" name="文本框 6"/>
          <p:cNvSpPr txBox="1"/>
          <p:nvPr/>
        </p:nvSpPr>
        <p:spPr>
          <a:xfrm>
            <a:off x="3496151" y="2858453"/>
            <a:ext cx="4060031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solidFill>
                  <a:srgbClr val="D3040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土地公有制</a:t>
            </a:r>
            <a:endParaRPr lang="zh-CN" altLang="en-US" sz="2400">
              <a:solidFill>
                <a:srgbClr val="D3040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121196"/>
            <a:ext cx="7848000" cy="4590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323850" eaLnBrk="1" hangingPunct="1">
              <a:lnSpc>
                <a:spcPts val="3375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尝试后的推广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家庭联产承包责任制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9" grpId="0"/>
      <p:bldP spid="1048630" grpId="0"/>
      <p:bldP spid="1048631" grpId="0"/>
    </p:bldLst>
  </p:timing>
</p:sld>
</file>

<file path=ppt/tags/tag1.xml><?xml version="1.0" encoding="utf-8"?>
<p:tagLst xmlns:p="http://schemas.openxmlformats.org/presentationml/2006/main">
  <p:tag name="KSO_WM_UNIT_TABLE_BEAUTIFY" val="smartTable{0ee8d2cd-268e-4a5b-ae89-7fe1880c2dab}"/>
</p:tagLst>
</file>

<file path=ppt/tags/tag10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9"/>
  <p:tag name="KSO_WM_UNIT_ID" val="diagram20178798_1*m_i*1_9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11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10"/>
  <p:tag name="KSO_WM_UNIT_ID" val="diagram20178798_1*m_i*1_10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11"/>
  <p:tag name="KSO_WM_UNIT_ID" val="diagram20178798_1*m_i*1_11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20178798"/>
  <p:tag name="KSO_WM_UNIT_TYPE" val="m_h_i"/>
  <p:tag name="KSO_WM_UNIT_INDEX" val="1_1_1"/>
  <p:tag name="KSO_WM_UNIT_ID" val="diagram20178798_1*m_h_i*1_1_1"/>
  <p:tag name="KSO_WM_UNIT_LAYERLEVEL" val="1_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20178798"/>
  <p:tag name="KSO_WM_UNIT_TYPE" val="m_h_a"/>
  <p:tag name="KSO_WM_UNIT_INDEX" val="1_1_1"/>
  <p:tag name="KSO_WM_UNIT_ID" val="diagram20178798_1*m_h_a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PRESET_TEXT" val="单击此处添加文字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20178798"/>
  <p:tag name="KSO_WM_UNIT_TYPE" val="m_h_i"/>
  <p:tag name="KSO_WM_UNIT_INDEX" val="1_2_1"/>
  <p:tag name="KSO_WM_UNIT_ID" val="diagram20178798_1*m_h_i*1_2_1"/>
  <p:tag name="KSO_WM_UNIT_LAYERLEVEL" val="1_1_1"/>
  <p:tag name="KSO_WM_BEAUTIFY_FLAG" val="#wm#"/>
  <p:tag name="KSO_WM_TAG_VERSION" val="1.0"/>
  <p:tag name="KSO_WM_DIAGRAM_GROUP_CODE" val="m1-1"/>
  <p:tag name="KSO_WM_UNIT_FILL_FORE_SCHEMECOLOR_INDEX" val="7"/>
  <p:tag name="KSO_WM_UNI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20178798"/>
  <p:tag name="KSO_WM_UNIT_TYPE" val="m_h_a"/>
  <p:tag name="KSO_WM_UNIT_INDEX" val="1_2_1"/>
  <p:tag name="KSO_WM_UNIT_ID" val="diagram20178798_1*m_h_a*1_2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PRESET_TEXT" val="单击此处添加文字"/>
  <p:tag name="KSO_WM_UNIT_TEXT_FILL_FORE_SCHEMECOLOR_INDEX" val="4"/>
  <p:tag name="KSO_WM_UNIT_TEXT_FILL_TYPE" val="1"/>
</p:tagLst>
</file>

<file path=ppt/tags/tag17.xml><?xml version="1.0" encoding="utf-8"?>
<p:tagLst xmlns:p="http://schemas.openxmlformats.org/presentationml/2006/main">
  <p:tag name="KSO_WM_UNIT_TABLE_BEAUTIFY" val="smartTable{3428e314-ae42-47b5-a4c0-9ef145e11cf6}"/>
</p:tagLst>
</file>

<file path=ppt/tags/tag18.xml><?xml version="1.0" encoding="utf-8"?>
<p:tagLst xmlns:p="http://schemas.openxmlformats.org/presentationml/2006/main">
  <p:tag name="KSO_WM_UNIT_TABLE_BEAUTIFY" val="smartTable{3428e314-ae42-47b5-a4c0-9ef145e11cf6}"/>
</p:tagLst>
</file>

<file path=ppt/tags/tag2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3"/>
  <p:tag name="KSO_WM_UNIT_ID" val="diagram20178798_1*m_i*1_3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3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1"/>
  <p:tag name="KSO_WM_UNIT_ID" val="diagram20178798_1*m_i*1_1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4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2"/>
  <p:tag name="KSO_WM_UNIT_ID" val="diagram20178798_1*m_i*1_2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5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4"/>
  <p:tag name="KSO_WM_UNIT_ID" val="diagram20178798_1*m_i*1_4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5"/>
  <p:tag name="KSO_WM_UNIT_ID" val="diagram20178798_1*m_i*1_5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6"/>
  <p:tag name="KSO_WM_UNIT_ID" val="diagram20178798_1*m_i*1_6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7"/>
  <p:tag name="KSO_WM_UNIT_ID" val="diagram20178798_1*m_i*1_7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20178798"/>
  <p:tag name="KSO_WM_UNIT_TYPE" val="m_i"/>
  <p:tag name="KSO_WM_UNIT_INDEX" val="1_8"/>
  <p:tag name="KSO_WM_UNIT_ID" val="diagram20178798_1*m_i*1_8"/>
  <p:tag name="KSO_WM_UNIT_LAYERLEVEL" val="1_1"/>
  <p:tag name="KSO_WM_BEAUTIFY_FLAG" val="#wm#"/>
  <p:tag name="KSO_WM_TAG_VERSION" val="1.0"/>
  <p:tag name="KSO_WM_DIAGRAM_GROUP_CODE" val="m1-1"/>
  <p:tag name="KSO_WM_UNIT_FILL_FORE_SCHEMECOLOR_INDEX" val="5"/>
  <p:tag name="KSO_WM_UNIT_FILL_TYPE" val="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010TGp_BizCom_bl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主要事件">
  <a:themeElements>
    <a:clrScheme name="主要事件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主要事件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事件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2302</Words>
  <Application>WPS 演示</Application>
  <PresentationFormat>全屏显示(16:10)</PresentationFormat>
  <Paragraphs>253</Paragraphs>
  <Slides>21</Slides>
  <Notes>17</Notes>
  <HiddenSlides>0</HiddenSlides>
  <MMClips>2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50" baseType="lpstr">
      <vt:lpstr>Arial</vt:lpstr>
      <vt:lpstr>宋体</vt:lpstr>
      <vt:lpstr>Wingdings</vt:lpstr>
      <vt:lpstr>Times New Roman</vt:lpstr>
      <vt:lpstr>Calibri</vt:lpstr>
      <vt:lpstr>等线</vt:lpstr>
      <vt:lpstr>等线 Light</vt:lpstr>
      <vt:lpstr>Impact</vt:lpstr>
      <vt:lpstr>Calibri</vt:lpstr>
      <vt:lpstr>方正启体简体</vt:lpstr>
      <vt:lpstr>钟齐志莽行书</vt:lpstr>
      <vt:lpstr>德彪钢笔行书字库</vt:lpstr>
      <vt:lpstr>方正大标宋简体</vt:lpstr>
      <vt:lpstr>Arial Unicode MS</vt:lpstr>
      <vt:lpstr>微软雅黑</vt:lpstr>
      <vt:lpstr>楷体</vt:lpstr>
      <vt:lpstr>字体管家润行</vt:lpstr>
      <vt:lpstr>华文行楷</vt:lpstr>
      <vt:lpstr>微软雅黑 Light</vt:lpstr>
      <vt:lpstr>华文彩云</vt:lpstr>
      <vt:lpstr>Arial Unicode MS</vt:lpstr>
      <vt:lpstr>黑体</vt:lpstr>
      <vt:lpstr>华文楷体</vt:lpstr>
      <vt:lpstr>华文新魏</vt:lpstr>
      <vt:lpstr>Calibri Light</vt:lpstr>
      <vt:lpstr>010TGp_BizCom_bl</vt:lpstr>
      <vt:lpstr>Office 主题</vt:lpstr>
      <vt:lpstr>1_Office 主题​​</vt:lpstr>
      <vt:lpstr>1_主要事件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(주)길드디자인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황정남</dc:creator>
  <cp:lastModifiedBy>Administrator</cp:lastModifiedBy>
  <cp:revision>1293</cp:revision>
  <cp:lastPrinted>2018-05-14T10:15:00Z</cp:lastPrinted>
  <dcterms:created xsi:type="dcterms:W3CDTF">2003-10-30T06:31:00Z</dcterms:created>
  <dcterms:modified xsi:type="dcterms:W3CDTF">2021-02-25T22:04:32Z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2052-11.1.0.9929</vt:lpwstr>
  </property>
</Properties>
</file>