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heme/theme3.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notesSlides/notesSlide1.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3.xml" ContentType="application/vnd.openxmlformats-officedocument.presentationml.notesSlide+xml"/>
  <Override PartName="/ppt/tags/tag110.xml" ContentType="application/vnd.openxmlformats-officedocument.presentationml.tags+xml"/>
  <Override PartName="/ppt/notesSlides/notesSlide4.xml" ContentType="application/vnd.openxmlformats-officedocument.presentationml.notesSlide+xml"/>
  <Override PartName="/ppt/tags/tag111.xml" ContentType="application/vnd.openxmlformats-officedocument.presentationml.tags+xml"/>
  <Override PartName="/ppt/notesSlides/notesSlide5.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4.xml" ContentType="application/vnd.openxmlformats-officedocument.presentationml.tags+xml"/>
  <Override PartName="/ppt/notesSlides/notesSlide8.xml" ContentType="application/vnd.openxmlformats-officedocument.presentationml.notesSlide+xml"/>
  <Override PartName="/ppt/tags/tag115.xml" ContentType="application/vnd.openxmlformats-officedocument.presentationml.tags+xml"/>
  <Override PartName="/ppt/notesSlides/notesSlide9.xml" ContentType="application/vnd.openxmlformats-officedocument.presentationml.notesSlide+xml"/>
  <Override PartName="/ppt/tags/tag116.xml" ContentType="application/vnd.openxmlformats-officedocument.presentationml.tags+xml"/>
  <Override PartName="/ppt/notesSlides/notesSlide1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1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12.xml" ContentType="application/vnd.openxmlformats-officedocument.presentationml.notesSlide+xml"/>
  <Override PartName="/ppt/tags/tag121.xml" ContentType="application/vnd.openxmlformats-officedocument.presentationml.tags+xml"/>
  <Override PartName="/ppt/notesSlides/notesSlide13.xml" ContentType="application/vnd.openxmlformats-officedocument.presentationml.notesSlide+xml"/>
  <Override PartName="/ppt/tags/tag122.xml" ContentType="application/vnd.openxmlformats-officedocument.presentationml.tags+xml"/>
  <Override PartName="/ppt/notesSlides/notesSlide14.xml" ContentType="application/vnd.openxmlformats-officedocument.presentationml.notesSlide+xml"/>
  <Override PartName="/ppt/tags/tag123.xml" ContentType="application/vnd.openxmlformats-officedocument.presentationml.tags+xml"/>
  <Override PartName="/ppt/notesSlides/notesSlide15.xml" ContentType="application/vnd.openxmlformats-officedocument.presentationml.notesSlide+xml"/>
  <Override PartName="/ppt/tags/tag124.xml" ContentType="application/vnd.openxmlformats-officedocument.presentationml.tags+xml"/>
  <Override PartName="/ppt/notesSlides/notesSlide16.xml" ContentType="application/vnd.openxmlformats-officedocument.presentationml.notesSlide+xml"/>
  <Override PartName="/ppt/tags/tag125.xml" ContentType="application/vnd.openxmlformats-officedocument.presentationml.tags+xml"/>
  <Override PartName="/ppt/notesSlides/notesSlide17.xml" ContentType="application/vnd.openxmlformats-officedocument.presentationml.notesSlide+xml"/>
  <Override PartName="/ppt/tags/tag126.xml" ContentType="application/vnd.openxmlformats-officedocument.presentationml.tags+xml"/>
  <Override PartName="/ppt/notesSlides/notesSlide18.xml" ContentType="application/vnd.openxmlformats-officedocument.presentationml.notesSlide+xml"/>
  <Override PartName="/ppt/tags/tag127.xml" ContentType="application/vnd.openxmlformats-officedocument.presentationml.tags+xml"/>
  <Override PartName="/ppt/notesSlides/notesSlide19.xml" ContentType="application/vnd.openxmlformats-officedocument.presentationml.notesSlide+xml"/>
  <Override PartName="/ppt/tags/tag128.xml" ContentType="application/vnd.openxmlformats-officedocument.presentationml.tags+xml"/>
  <Override PartName="/ppt/notesSlides/notesSlide20.xml" ContentType="application/vnd.openxmlformats-officedocument.presentationml.notesSlide+xml"/>
  <Override PartName="/ppt/tags/tag129.xml" ContentType="application/vnd.openxmlformats-officedocument.presentationml.tags+xml"/>
  <Override PartName="/ppt/notesSlides/notesSlide21.xml" ContentType="application/vnd.openxmlformats-officedocument.presentationml.notesSlide+xml"/>
  <Override PartName="/ppt/tags/tag130.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584" r:id="rId3"/>
    <p:sldId id="256" r:id="rId4"/>
    <p:sldId id="515" r:id="rId5"/>
    <p:sldId id="517" r:id="rId6"/>
    <p:sldId id="518" r:id="rId7"/>
    <p:sldId id="519" r:id="rId8"/>
    <p:sldId id="520" r:id="rId9"/>
    <p:sldId id="521" r:id="rId10"/>
    <p:sldId id="522" r:id="rId11"/>
    <p:sldId id="524" r:id="rId12"/>
    <p:sldId id="525" r:id="rId13"/>
    <p:sldId id="526" r:id="rId14"/>
    <p:sldId id="527" r:id="rId15"/>
    <p:sldId id="528" r:id="rId16"/>
    <p:sldId id="529" r:id="rId17"/>
    <p:sldId id="530" r:id="rId18"/>
    <p:sldId id="531" r:id="rId19"/>
    <p:sldId id="532" r:id="rId20"/>
    <p:sldId id="533" r:id="rId21"/>
    <p:sldId id="535" r:id="rId22"/>
    <p:sldId id="536" r:id="rId23"/>
    <p:sldId id="537" r:id="rId24"/>
    <p:sldId id="538" r:id="rId25"/>
    <p:sldId id="539" r:id="rId26"/>
    <p:sldId id="541" r:id="rId27"/>
    <p:sldId id="544" r:id="rId28"/>
    <p:sldId id="545" r:id="rId29"/>
    <p:sldId id="546" r:id="rId30"/>
    <p:sldId id="547" r:id="rId31"/>
    <p:sldId id="583" r:id="rId32"/>
    <p:sldId id="581" r:id="rId33"/>
    <p:sldId id="582" r:id="rId34"/>
    <p:sldId id="549" r:id="rId35"/>
    <p:sldId id="550" r:id="rId36"/>
    <p:sldId id="551" r:id="rId37"/>
    <p:sldId id="552" r:id="rId38"/>
    <p:sldId id="553" r:id="rId39"/>
    <p:sldId id="554" r:id="rId40"/>
    <p:sldId id="556" r:id="rId41"/>
    <p:sldId id="555" r:id="rId42"/>
    <p:sldId id="540"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p15:clr>
            <a:srgbClr val="A4A3A4"/>
          </p15:clr>
        </p15:guide>
        <p15:guide id="2" pos="390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用户" initials="W用" lastIdx="0" clrIdx="0"/>
  <p:cmAuthor id="1" name="Administrator" initials="A" lastIdx="1" clrIdx="0"/>
  <p:cmAuthor id="2" name="0.2" initials="0" lastIdx="1" clrIdx="1"/>
  <p:cmAuthor id="3" name="Pueschner, Franziska {FA~Shanghai}" initials="P" lastIdx="0" clrIdx="0"/>
  <p:cmAuthor id="75" name="作者" initials="A" lastIdx="0" clrIdx="24"/>
  <p:cmAuthor id="6" name="lenovo" initials="l" lastIdx="0"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6" d="100"/>
          <a:sy n="116" d="100"/>
        </p:scale>
        <p:origin x="462" y="102"/>
      </p:cViewPr>
      <p:guideLst>
        <p:guide orient="horz" pos="2088"/>
        <p:guide pos="390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2022/8/7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06293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3" name="文本占位符 2"/>
          <p:cNvSpPr>
            <a:spLocks noGrp="1"/>
          </p:cNvSpPr>
          <p:nvPr>
            <p:ph type="body"/>
          </p:nvPr>
        </p:nvSpPr>
        <p:spPr/>
        <p:txBody>
          <a:bodyPr lIns="91440" tIns="45720" rIns="91440" bIns="45720" anchor="t"/>
          <a:lstStyle/>
          <a:p>
            <a:pPr algn="l" fontAlgn="auto"/>
            <a:r>
              <a:rPr lang="en-US" altLang="zh-CN" b="1" strike="noStrike" noProof="1">
                <a:solidFill>
                  <a:srgbClr val="CC0000"/>
                </a:solidFill>
                <a:effectLst>
                  <a:reflection blurRad="6350" stA="53000" endA="300" endPos="35500" dir="5400000" sy="-90000" algn="bl" rotWithShape="0"/>
                </a:effectLst>
                <a:sym typeface="+mn-ea"/>
              </a:rPr>
              <a:t>——</a:t>
            </a:r>
            <a:r>
              <a:rPr lang="zh-CN" altLang="en-US" b="1" strike="noStrike" noProof="1">
                <a:solidFill>
                  <a:srgbClr val="CC0000"/>
                </a:solidFill>
                <a:effectLst>
                  <a:reflection blurRad="6350" stA="53000" endA="300" endPos="35500" dir="5400000" sy="-90000" algn="bl" rotWithShape="0"/>
                </a:effectLst>
                <a:sym typeface="+mn-ea"/>
              </a:rPr>
              <a:t>今天，我们从一份报纸说起</a:t>
            </a:r>
            <a:r>
              <a:rPr lang="en-US" altLang="zh-CN" b="1" strike="noStrike" noProof="1">
                <a:solidFill>
                  <a:srgbClr val="CC0000"/>
                </a:solidFill>
                <a:effectLst>
                  <a:reflection blurRad="6350" stA="53000" endA="300" endPos="35500" dir="5400000" sy="-90000" algn="bl" rotWithShape="0"/>
                </a:effectLst>
                <a:sym typeface="+mn-ea"/>
              </a:rPr>
              <a:t>——</a:t>
            </a:r>
            <a:r>
              <a:rPr lang="zh-CN" altLang="en-US" b="1" strike="noStrike" noProof="1">
                <a:solidFill>
                  <a:srgbClr val="CC0000"/>
                </a:solidFill>
                <a:effectLst>
                  <a:reflection blurRad="6350" stA="53000" endA="300" endPos="35500" dir="5400000" sy="-90000" algn="bl" rotWithShape="0"/>
                </a:effectLst>
                <a:sym typeface="+mn-ea"/>
              </a:rPr>
              <a:t>《申报》。</a:t>
            </a:r>
            <a:r>
              <a:rPr lang="zh-CN" altLang="en-US" b="1">
                <a:solidFill>
                  <a:srgbClr val="CC0000"/>
                </a:solidFill>
                <a:effectLst>
                  <a:reflection blurRad="6350" stA="53000" endA="300" endPos="35500" dir="5400000" sy="-90000" algn="bl" rotWithShape="0"/>
                </a:effectLst>
                <a:sym typeface="+mn-ea"/>
              </a:rPr>
              <a:t>1872年它创刊于上海， 1949年最终停刊，是近代中国发行时间最长的报纸。</a:t>
            </a:r>
          </a:p>
          <a:p>
            <a:pPr algn="l" fontAlgn="auto"/>
            <a:r>
              <a:rPr lang="en-US" altLang="zh-CN" b="1">
                <a:solidFill>
                  <a:srgbClr val="CC0000"/>
                </a:solidFill>
                <a:effectLst>
                  <a:reflection blurRad="6350" stA="53000" endA="300" endPos="35500" dir="5400000" sy="-90000" algn="bl" rotWithShape="0"/>
                </a:effectLst>
                <a:sym typeface="+mn-ea"/>
              </a:rPr>
              <a:t>——</a:t>
            </a:r>
            <a:r>
              <a:rPr lang="zh-CN" altLang="en-US" b="1">
                <a:solidFill>
                  <a:srgbClr val="CC0000"/>
                </a:solidFill>
                <a:effectLst>
                  <a:reflection blurRad="6350" stA="53000" endA="300" endPos="35500" dir="5400000" sy="-90000" algn="bl" rotWithShape="0"/>
                </a:effectLst>
                <a:sym typeface="+mn-ea"/>
              </a:rPr>
              <a:t>屏幕上是《申报》在</a:t>
            </a:r>
            <a:r>
              <a:rPr lang="en-US" altLang="zh-CN" b="1">
                <a:solidFill>
                  <a:srgbClr val="CC0000"/>
                </a:solidFill>
                <a:effectLst>
                  <a:reflection blurRad="6350" stA="53000" endA="300" endPos="35500" dir="5400000" sy="-90000" algn="bl" rotWithShape="0"/>
                </a:effectLst>
                <a:sym typeface="+mn-ea"/>
              </a:rPr>
              <a:t>1937</a:t>
            </a:r>
            <a:r>
              <a:rPr lang="zh-CN" altLang="en-US" b="1">
                <a:solidFill>
                  <a:srgbClr val="CC0000"/>
                </a:solidFill>
                <a:effectLst>
                  <a:reflection blurRad="6350" stA="53000" endA="300" endPos="35500" dir="5400000" sy="-90000" algn="bl" rotWithShape="0"/>
                </a:effectLst>
                <a:sym typeface="+mn-ea"/>
              </a:rPr>
              <a:t>年刊登的两则蚊香广告。</a:t>
            </a:r>
          </a:p>
          <a:p>
            <a:pPr algn="l" fontAlgn="auto"/>
            <a:r>
              <a:rPr lang="en-US" altLang="zh-CN" b="1">
                <a:solidFill>
                  <a:srgbClr val="CC0000"/>
                </a:solidFill>
                <a:effectLst>
                  <a:reflection blurRad="6350" stA="53000" endA="300" endPos="35500" dir="5400000" sy="-90000" algn="bl" rotWithShape="0"/>
                </a:effectLst>
                <a:sym typeface="+mn-ea"/>
              </a:rPr>
              <a:t>——</a:t>
            </a:r>
            <a:r>
              <a:rPr lang="zh-CN" altLang="en-US" b="1">
                <a:solidFill>
                  <a:srgbClr val="CC0000"/>
                </a:solidFill>
                <a:effectLst>
                  <a:reflection blurRad="6350" stA="53000" endA="300" endPos="35500" dir="5400000" sy="-90000" algn="bl" rotWithShape="0"/>
                </a:effectLst>
                <a:sym typeface="+mn-ea"/>
              </a:rPr>
              <a:t>当时的商家为了吸引消费者，往往将广告和时代特征紧密结合。</a:t>
            </a:r>
            <a:r>
              <a:rPr lang="en-US" altLang="zh-CN" b="1">
                <a:solidFill>
                  <a:srgbClr val="CC0000"/>
                </a:solidFill>
                <a:effectLst>
                  <a:reflection blurRad="6350" stA="53000" endA="300" endPos="35500" dir="5400000" sy="-90000" algn="bl" rotWithShape="0"/>
                </a:effectLst>
                <a:sym typeface="+mn-ea"/>
              </a:rPr>
              <a:t>“</a:t>
            </a:r>
            <a:r>
              <a:rPr lang="zh-CN" altLang="en-US" b="1">
                <a:solidFill>
                  <a:srgbClr val="CC0000"/>
                </a:solidFill>
                <a:effectLst>
                  <a:reflection blurRad="6350" stA="53000" endA="300" endPos="35500" dir="5400000" sy="-90000" algn="bl" rotWithShape="0"/>
                </a:effectLst>
                <a:sym typeface="+mn-ea"/>
              </a:rPr>
              <a:t>非常时期</a:t>
            </a:r>
            <a:r>
              <a:rPr lang="en-US" altLang="zh-CN" b="1">
                <a:solidFill>
                  <a:srgbClr val="CC0000"/>
                </a:solidFill>
                <a:effectLst>
                  <a:reflection blurRad="6350" stA="53000" endA="300" endPos="35500" dir="5400000" sy="-90000" algn="bl" rotWithShape="0"/>
                </a:effectLst>
                <a:sym typeface="+mn-ea"/>
              </a:rPr>
              <a:t>”“</a:t>
            </a:r>
            <a:r>
              <a:rPr lang="zh-CN" altLang="en-US" b="1">
                <a:solidFill>
                  <a:srgbClr val="CC0000"/>
                </a:solidFill>
                <a:effectLst>
                  <a:reflection blurRad="6350" stA="53000" endA="300" endPos="35500" dir="5400000" sy="-90000" algn="bl" rotWithShape="0"/>
                </a:effectLst>
                <a:sym typeface="+mn-ea"/>
              </a:rPr>
              <a:t>敌人将升堂入室矣</a:t>
            </a:r>
            <a:r>
              <a:rPr lang="en-US" altLang="zh-CN" b="1">
                <a:solidFill>
                  <a:srgbClr val="CC0000"/>
                </a:solidFill>
                <a:effectLst>
                  <a:reflection blurRad="6350" stA="53000" endA="300" endPos="35500" dir="5400000" sy="-90000" algn="bl" rotWithShape="0"/>
                </a:effectLst>
                <a:sym typeface="+mn-ea"/>
              </a:rPr>
              <a:t>”</a:t>
            </a:r>
            <a:r>
              <a:rPr lang="zh-CN" altLang="en-US" b="1">
                <a:solidFill>
                  <a:srgbClr val="CC0000"/>
                </a:solidFill>
                <a:effectLst>
                  <a:reflection blurRad="6350" stA="53000" endA="300" endPos="35500" dir="5400000" sy="-90000" algn="bl" rotWithShape="0"/>
                </a:effectLst>
                <a:sym typeface="+mn-ea"/>
              </a:rPr>
              <a:t>，那当时到底处于哪一</a:t>
            </a:r>
            <a:r>
              <a:rPr lang="en-US" altLang="zh-CN" b="1">
                <a:solidFill>
                  <a:srgbClr val="CC0000"/>
                </a:solidFill>
                <a:effectLst>
                  <a:reflection blurRad="6350" stA="53000" endA="300" endPos="35500" dir="5400000" sy="-90000" algn="bl" rotWithShape="0"/>
                </a:effectLst>
                <a:sym typeface="+mn-ea"/>
              </a:rPr>
              <a:t>“</a:t>
            </a:r>
            <a:r>
              <a:rPr lang="zh-CN" altLang="en-US" b="1">
                <a:solidFill>
                  <a:srgbClr val="CC0000"/>
                </a:solidFill>
                <a:effectLst>
                  <a:reflection blurRad="6350" stA="53000" endA="300" endPos="35500" dir="5400000" sy="-90000" algn="bl" rotWithShape="0"/>
                </a:effectLst>
                <a:sym typeface="+mn-ea"/>
              </a:rPr>
              <a:t>非常时期</a:t>
            </a:r>
            <a:r>
              <a:rPr lang="en-US" altLang="zh-CN" b="1">
                <a:solidFill>
                  <a:srgbClr val="CC0000"/>
                </a:solidFill>
                <a:effectLst>
                  <a:reflection blurRad="6350" stA="53000" endA="300" endPos="35500" dir="5400000" sy="-90000" algn="bl" rotWithShape="0"/>
                </a:effectLst>
                <a:sym typeface="+mn-ea"/>
              </a:rPr>
              <a:t>”</a:t>
            </a:r>
            <a:r>
              <a:rPr lang="zh-CN" altLang="en-US" b="1">
                <a:solidFill>
                  <a:srgbClr val="CC0000"/>
                </a:solidFill>
                <a:effectLst>
                  <a:reflection blurRad="6350" stA="53000" endA="300" endPos="35500" dir="5400000" sy="-90000" algn="bl" rotWithShape="0"/>
                </a:effectLst>
                <a:sym typeface="+mn-ea"/>
              </a:rPr>
              <a:t>，又是什么敌人准备升堂入室呢？</a:t>
            </a:r>
          </a:p>
        </p:txBody>
      </p:sp>
    </p:spTree>
    <p:extLst>
      <p:ext uri="{BB962C8B-B14F-4D97-AF65-F5344CB8AC3E}">
        <p14:creationId xmlns:p14="http://schemas.microsoft.com/office/powerpoint/2010/main" val="2998682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pPr algn="l" fontAlgn="auto">
              <a:lnSpc>
                <a:spcPts val="3740"/>
              </a:lnSpc>
            </a:pPr>
            <a:r>
              <a:rPr lang="en-US" altLang="zh-CN" dirty="0" smtClean="0">
                <a:effectLst/>
                <a:sym typeface="+mn-ea"/>
              </a:rPr>
              <a:t>——</a:t>
            </a:r>
            <a:r>
              <a:rPr lang="zh-CN" altLang="en-US" dirty="0" smtClean="0">
                <a:effectLst/>
                <a:sym typeface="+mn-ea"/>
              </a:rPr>
              <a:t>上海虽然失陷，这场会战却</a:t>
            </a:r>
            <a:r>
              <a:rPr lang="zh-CN" altLang="en-US">
                <a:sym typeface="+mn-ea"/>
              </a:rPr>
              <a:t>极大地改变了国际社会对中国的看法</a:t>
            </a:r>
            <a:endParaRPr lang="zh-CN" altLang="en-US"/>
          </a:p>
          <a:p>
            <a:pPr algn="l" fontAlgn="auto">
              <a:lnSpc>
                <a:spcPts val="3740"/>
              </a:lnSpc>
            </a:pPr>
            <a:r>
              <a:rPr lang="en-US" altLang="zh-CN" dirty="0" smtClean="0">
                <a:effectLst/>
                <a:sym typeface="+mn-ea"/>
              </a:rPr>
              <a:t>——</a:t>
            </a:r>
            <a:r>
              <a:rPr lang="zh-CN" altLang="en-US" dirty="0" smtClean="0">
                <a:effectLst/>
                <a:sym typeface="+mn-ea"/>
              </a:rPr>
              <a:t>这是英国《</a:t>
            </a:r>
            <a:r>
              <a:rPr lang="zh-CN" altLang="en-US" b="1">
                <a:latin typeface="楷体" panose="02010609060101010101" charset="-122"/>
                <a:ea typeface="楷体" panose="02010609060101010101" charset="-122"/>
                <a:cs typeface="楷体" panose="02010609060101010101" charset="-122"/>
                <a:sym typeface="+mn-ea"/>
              </a:rPr>
              <a:t>泰晤士报</a:t>
            </a:r>
            <a:r>
              <a:rPr lang="zh-CN" altLang="en-US" dirty="0" smtClean="0">
                <a:effectLst/>
                <a:sym typeface="+mn-ea"/>
              </a:rPr>
              <a:t>》对淞沪会战的报道，在评价中国的抗战结果时，用了一个词：奇迹</a:t>
            </a:r>
          </a:p>
          <a:p>
            <a:pPr algn="l" fontAlgn="auto">
              <a:lnSpc>
                <a:spcPts val="3740"/>
              </a:lnSpc>
            </a:pPr>
            <a:r>
              <a:rPr lang="en-US" altLang="zh-CN" dirty="0" smtClean="0">
                <a:effectLst/>
                <a:sym typeface="+mn-ea"/>
              </a:rPr>
              <a:t>——</a:t>
            </a:r>
            <a:r>
              <a:rPr lang="zh-CN" altLang="en-US" dirty="0" smtClean="0">
                <a:effectLst/>
                <a:sym typeface="+mn-ea"/>
              </a:rPr>
              <a:t>请大家根据材料分析，</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发生了什么“奇迹”？【学生分析】</a:t>
            </a:r>
          </a:p>
          <a:p>
            <a:pPr algn="l" fontAlgn="auto">
              <a:lnSpc>
                <a:spcPts val="3740"/>
              </a:lnSpc>
            </a:pP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中方军事装备与日军天壤之别，所以日本此前扬言</a:t>
            </a: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个月内灭亡中国，国际社会也普遍认为日军攻占上海，</a:t>
            </a: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日即可，而上海竟死守了近</a:t>
            </a: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个月，国际社会认为这是一个</a:t>
            </a: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奇迹</a:t>
            </a: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p>
          <a:p>
            <a:pPr algn="l" fontAlgn="auto">
              <a:lnSpc>
                <a:spcPts val="3740"/>
              </a:lnSpc>
            </a:pP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为何会发生“奇迹”？</a:t>
            </a: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奇迹</a:t>
            </a: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的发生，和无数的他有关。</a:t>
            </a:r>
            <a:endPar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ts val="3740"/>
              </a:lnSpc>
            </a:pPr>
            <a:endPar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extLst>
      <p:ext uri="{BB962C8B-B14F-4D97-AF65-F5344CB8AC3E}">
        <p14:creationId xmlns:p14="http://schemas.microsoft.com/office/powerpoint/2010/main" val="1752245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b="1" spc="150">
                <a:effectLst/>
                <a:latin typeface="汉仪中楷简" panose="02010600000101010101" charset="-122"/>
                <a:ea typeface="汉仪中楷简" panose="02010600000101010101" charset="-122"/>
                <a:cs typeface="汉仪中楷简" panose="02010600000101010101" charset="-122"/>
                <a:sym typeface="+mn-ea"/>
              </a:rPr>
              <a:t>——</a:t>
            </a:r>
            <a:r>
              <a:rPr lang="zh-CN" altLang="en-US" b="1" spc="150">
                <a:effectLst/>
                <a:latin typeface="汉仪中楷简" panose="02010600000101010101" charset="-122"/>
                <a:ea typeface="汉仪中楷简" panose="02010600000101010101" charset="-122"/>
                <a:cs typeface="汉仪中楷简" panose="02010600000101010101" charset="-122"/>
                <a:sym typeface="+mn-ea"/>
              </a:rPr>
              <a:t>他是中国军人谢晋元，这是他刚进入淞沪战场，深知凶险万分时写给妻子的一封家书</a:t>
            </a:r>
          </a:p>
          <a:p>
            <a:r>
              <a:rPr lang="en-US" altLang="zh-CN" b="1" spc="150">
                <a:effectLst/>
                <a:latin typeface="汉仪中楷简" panose="02010600000101010101" charset="-122"/>
                <a:ea typeface="汉仪中楷简" panose="02010600000101010101" charset="-122"/>
                <a:cs typeface="汉仪中楷简" panose="02010600000101010101" charset="-122"/>
                <a:sym typeface="+mn-ea"/>
              </a:rPr>
              <a:t>——……</a:t>
            </a:r>
          </a:p>
          <a:p>
            <a:r>
              <a:rPr lang="en-US" altLang="zh-CN" b="1" spc="150">
                <a:effectLst/>
                <a:latin typeface="汉仪中楷简" panose="02010600000101010101" charset="-122"/>
                <a:ea typeface="汉仪中楷简" panose="02010600000101010101" charset="-122"/>
                <a:cs typeface="汉仪中楷简" panose="02010600000101010101" charset="-122"/>
                <a:sym typeface="+mn-ea"/>
              </a:rPr>
              <a:t>——</a:t>
            </a:r>
            <a:r>
              <a:rPr lang="zh-CN" altLang="en-US" b="1" spc="150">
                <a:effectLst/>
                <a:latin typeface="汉仪中楷简" panose="02010600000101010101" charset="-122"/>
                <a:ea typeface="汉仪中楷简" panose="02010600000101010101" charset="-122"/>
                <a:cs typeface="汉仪中楷简" panose="02010600000101010101" charset="-122"/>
                <a:sym typeface="+mn-ea"/>
              </a:rPr>
              <a:t>这封信，信中既有眷恋的情感，也有坚定的信念。谁人能不眷恋家？但家与国之间，</a:t>
            </a:r>
            <a:r>
              <a:rPr lang="en-US" altLang="zh-CN" b="1" spc="150">
                <a:effectLst/>
                <a:latin typeface="汉仪中楷简" panose="02010600000101010101" charset="-122"/>
                <a:ea typeface="汉仪中楷简" panose="02010600000101010101" charset="-122"/>
                <a:cs typeface="汉仪中楷简" panose="02010600000101010101" charset="-122"/>
                <a:sym typeface="+mn-ea"/>
              </a:rPr>
              <a:t>“</a:t>
            </a:r>
            <a:r>
              <a:rPr lang="zh-CN" altLang="en-US" b="1" spc="150">
                <a:effectLst/>
                <a:latin typeface="汉仪中楷简" panose="02010600000101010101" charset="-122"/>
                <a:ea typeface="汉仪中楷简" panose="02010600000101010101" charset="-122"/>
                <a:cs typeface="汉仪中楷简" panose="02010600000101010101" charset="-122"/>
                <a:sym typeface="+mn-ea"/>
              </a:rPr>
              <a:t>他</a:t>
            </a:r>
            <a:r>
              <a:rPr lang="en-US" altLang="zh-CN" b="1" spc="150">
                <a:effectLst/>
                <a:latin typeface="汉仪中楷简" panose="02010600000101010101" charset="-122"/>
                <a:ea typeface="汉仪中楷简" panose="02010600000101010101" charset="-122"/>
                <a:cs typeface="汉仪中楷简" panose="02010600000101010101" charset="-122"/>
                <a:sym typeface="+mn-ea"/>
              </a:rPr>
              <a:t>”</a:t>
            </a:r>
            <a:r>
              <a:rPr lang="zh-CN" altLang="en-US" b="1" spc="150">
                <a:effectLst/>
                <a:latin typeface="汉仪中楷简" panose="02010600000101010101" charset="-122"/>
                <a:ea typeface="汉仪中楷简" panose="02010600000101010101" charset="-122"/>
                <a:cs typeface="汉仪中楷简" panose="02010600000101010101" charset="-122"/>
                <a:sym typeface="+mn-ea"/>
              </a:rPr>
              <a:t>坚定选择了国家。</a:t>
            </a:r>
            <a:endParaRPr lang="zh-CN" altLang="en-US"/>
          </a:p>
        </p:txBody>
      </p:sp>
    </p:spTree>
    <p:extLst>
      <p:ext uri="{BB962C8B-B14F-4D97-AF65-F5344CB8AC3E}">
        <p14:creationId xmlns:p14="http://schemas.microsoft.com/office/powerpoint/2010/main" val="293711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b="1" spc="150">
                <a:effectLst/>
                <a:latin typeface="汉仪中楷简" panose="02010600000101010101" charset="-122"/>
                <a:ea typeface="汉仪中楷简" panose="02010600000101010101" charset="-122"/>
                <a:cs typeface="汉仪中楷简" panose="02010600000101010101" charset="-122"/>
                <a:sym typeface="+mn-ea"/>
              </a:rPr>
              <a:t>——</a:t>
            </a:r>
            <a:r>
              <a:rPr lang="zh-CN" altLang="en-US" b="1" spc="150">
                <a:effectLst/>
                <a:latin typeface="汉仪中楷简" panose="02010600000101010101" charset="-122"/>
                <a:ea typeface="汉仪中楷简" panose="02010600000101010101" charset="-122"/>
                <a:cs typeface="汉仪中楷简" panose="02010600000101010101" charset="-122"/>
                <a:sym typeface="+mn-ea"/>
              </a:rPr>
              <a:t>在四行仓库保卫战中，</a:t>
            </a:r>
            <a:r>
              <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谢晋元带领着名为八百，实则只有四百余人的孤军，坚守上海四行仓库，以掩护数十万大军撤退。他们以四行仓库为阵地，在弹丸之地，抗击日军数万人，激战四个昼夜，最终只幸存</a:t>
            </a:r>
            <a:r>
              <a:rPr lang="en-US" altLang="zh-CN" dirty="0" smtClean="0">
                <a:effectLst/>
                <a:sym typeface="+mn-ea"/>
              </a:rPr>
              <a:t>100</a:t>
            </a:r>
            <a:r>
              <a:rPr lang="zh-CN" altLang="en-US" dirty="0" smtClean="0">
                <a:effectLst/>
                <a:sym typeface="+mn-ea"/>
              </a:rPr>
              <a:t>余人</a:t>
            </a:r>
            <a:endPar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坚守的艰难时刻，</a:t>
            </a:r>
            <a:r>
              <a:rPr lang="zh-CN" altLang="zh-CN" dirty="0" smtClean="0">
                <a:effectLst/>
                <a:sym typeface="+mn-ea"/>
              </a:rPr>
              <a:t>谢晋元组织官兵们写下298封遗书，表明誓与阵地共存亡！这些遗书，是很多人的第一封信，也是最后一封信。他们或为人夫，或为人父，或为人子，但是此刻，在他们的心中，只有一个</a:t>
            </a:r>
            <a:r>
              <a:rPr lang="en-US" altLang="zh-CN" dirty="0" smtClean="0">
                <a:effectLst/>
                <a:sym typeface="+mn-ea"/>
              </a:rPr>
              <a:t>——</a:t>
            </a:r>
            <a:r>
              <a:rPr lang="zh-CN" altLang="en-US" dirty="0" smtClean="0">
                <a:effectLst/>
                <a:sym typeface="+mn-ea"/>
              </a:rPr>
              <a:t>中国。这，就是我们的中国军人</a:t>
            </a:r>
            <a:endParaRPr lang="en-US"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b="1" spc="150">
                <a:solidFill>
                  <a:schemeClr val="tx1"/>
                </a:solidFill>
                <a:effectLst/>
                <a:latin typeface="汉仪中楷简" panose="02010600000101010101" charset="-122"/>
                <a:ea typeface="汉仪中楷简" panose="02010600000101010101" charset="-122"/>
                <a:cs typeface="汉仪中楷简" panose="02010600000101010101" charset="-122"/>
                <a:sym typeface="+mn-ea"/>
              </a:rPr>
              <a:t>——</a:t>
            </a:r>
            <a:r>
              <a:rPr lang="zh-CN" altLang="en-US" b="1" spc="150">
                <a:solidFill>
                  <a:schemeClr val="tx1"/>
                </a:solidFill>
                <a:effectLst/>
                <a:latin typeface="汉仪中楷简" panose="02010600000101010101" charset="-122"/>
                <a:ea typeface="汉仪中楷简" panose="02010600000101010101" charset="-122"/>
                <a:cs typeface="汉仪中楷简" panose="02010600000101010101" charset="-122"/>
                <a:sym typeface="+mn-ea"/>
              </a:rPr>
              <a:t>四行仓库遗址，墙壁上的每一个弹孔，每一处破损，都在向我们展现这场保卫战的惨烈，也向我们展示了无数的</a:t>
            </a:r>
            <a:r>
              <a:rPr lang="en-US" altLang="zh-CN" b="1" spc="150">
                <a:solidFill>
                  <a:schemeClr val="tx1"/>
                </a:solidFill>
                <a:effectLst/>
                <a:latin typeface="汉仪中楷简" panose="02010600000101010101" charset="-122"/>
                <a:ea typeface="汉仪中楷简" panose="02010600000101010101" charset="-122"/>
                <a:cs typeface="汉仪中楷简" panose="02010600000101010101" charset="-122"/>
                <a:sym typeface="+mn-ea"/>
              </a:rPr>
              <a:t>“</a:t>
            </a:r>
            <a:r>
              <a:rPr lang="zh-CN" altLang="en-US" b="1" spc="150">
                <a:solidFill>
                  <a:schemeClr val="tx1"/>
                </a:solidFill>
                <a:effectLst/>
                <a:latin typeface="汉仪中楷简" panose="02010600000101010101" charset="-122"/>
                <a:ea typeface="汉仪中楷简" panose="02010600000101010101" charset="-122"/>
                <a:cs typeface="汉仪中楷简" panose="02010600000101010101" charset="-122"/>
                <a:sym typeface="+mn-ea"/>
              </a:rPr>
              <a:t>他</a:t>
            </a:r>
            <a:r>
              <a:rPr lang="en-US" altLang="zh-CN" b="1" spc="150">
                <a:solidFill>
                  <a:schemeClr val="tx1"/>
                </a:solidFill>
                <a:effectLst/>
                <a:latin typeface="汉仪中楷简" panose="02010600000101010101" charset="-122"/>
                <a:ea typeface="汉仪中楷简" panose="02010600000101010101" charset="-122"/>
                <a:cs typeface="汉仪中楷简" panose="02010600000101010101" charset="-122"/>
                <a:sym typeface="+mn-ea"/>
              </a:rPr>
              <a:t>”</a:t>
            </a:r>
            <a:r>
              <a:rPr lang="zh-CN" altLang="en-US" b="1" spc="150">
                <a:solidFill>
                  <a:schemeClr val="tx1"/>
                </a:solidFill>
                <a:effectLst/>
                <a:latin typeface="汉仪中楷简" panose="02010600000101010101" charset="-122"/>
                <a:ea typeface="汉仪中楷简" panose="02010600000101010101" charset="-122"/>
                <a:cs typeface="汉仪中楷简" panose="02010600000101010101" charset="-122"/>
                <a:sym typeface="+mn-ea"/>
              </a:rPr>
              <a:t>：中国军民，粉身碎骨浑不怕，以身许国终不悔的坚强决心。</a:t>
            </a:r>
            <a:endParaRPr lang="en-US" altLang="zh-CN" b="1" spc="150">
              <a:solidFill>
                <a:schemeClr val="tx1"/>
              </a:solidFill>
              <a:effectLst/>
              <a:latin typeface="汉仪中楷简" panose="02010600000101010101" charset="-122"/>
              <a:ea typeface="汉仪中楷简" panose="02010600000101010101" charset="-122"/>
              <a:cs typeface="汉仪中楷简" panose="02010600000101010101" charset="-122"/>
              <a:sym typeface="+mn-ea"/>
            </a:endParaRPr>
          </a:p>
          <a:p>
            <a:r>
              <a:rPr lang="en-US" altLang="zh-CN"/>
              <a:t>——</a:t>
            </a:r>
            <a:r>
              <a:rPr lang="zh-CN" altLang="en-US"/>
              <a:t>正是这无数的</a:t>
            </a:r>
            <a:r>
              <a:rPr lang="en-US" altLang="zh-CN"/>
              <a:t>“</a:t>
            </a:r>
            <a:r>
              <a:rPr lang="zh-CN" altLang="en-US"/>
              <a:t>他</a:t>
            </a:r>
            <a:r>
              <a:rPr lang="en-US" altLang="zh-CN"/>
              <a:t>”</a:t>
            </a:r>
            <a:r>
              <a:rPr lang="zh-CN" altLang="en-US"/>
              <a:t>，才让中国有了</a:t>
            </a:r>
            <a:r>
              <a:rPr lang="en-US" altLang="zh-CN"/>
              <a:t>“</a:t>
            </a:r>
            <a:r>
              <a:rPr lang="zh-CN" altLang="en-US"/>
              <a:t>奇迹</a:t>
            </a:r>
            <a:r>
              <a:rPr lang="en-US" altLang="zh-CN"/>
              <a:t>”</a:t>
            </a:r>
          </a:p>
        </p:txBody>
      </p:sp>
    </p:spTree>
    <p:extLst>
      <p:ext uri="{BB962C8B-B14F-4D97-AF65-F5344CB8AC3E}">
        <p14:creationId xmlns:p14="http://schemas.microsoft.com/office/powerpoint/2010/main" val="339362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b="1" dirty="0" smtClean="0">
                <a:effectLst/>
                <a:sym typeface="+mn-ea"/>
              </a:rPr>
              <a:t>——</a:t>
            </a:r>
            <a:r>
              <a:rPr lang="zh-CN" altLang="en-US" b="1" dirty="0" smtClean="0">
                <a:effectLst/>
                <a:sym typeface="+mn-ea"/>
              </a:rPr>
              <a:t>然而这奇迹，是中国军队伤亡</a:t>
            </a:r>
            <a:r>
              <a:rPr lang="en-US" altLang="zh-CN" b="1" dirty="0" smtClean="0">
                <a:effectLst/>
                <a:sym typeface="+mn-ea"/>
              </a:rPr>
              <a:t>30</a:t>
            </a:r>
            <a:r>
              <a:rPr lang="zh-CN" altLang="en-US" b="1" dirty="0" smtClean="0">
                <a:effectLst/>
                <a:sym typeface="+mn-ea"/>
              </a:rPr>
              <a:t>万换来的，所以我们不禁去想，</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30万人换来的“奇迹”，值得吗？</a:t>
            </a:r>
            <a:endParaRPr lang="zh-CN" altLang="en-US" b="1" dirty="0" smtClean="0">
              <a:effectLst/>
              <a:sym typeface="+mn-ea"/>
            </a:endParaRPr>
          </a:p>
          <a:p>
            <a:r>
              <a:rPr lang="en-US" altLang="zh-CN">
                <a:sym typeface="+mn-ea"/>
              </a:rPr>
              <a:t>——</a:t>
            </a:r>
            <a:r>
              <a:rPr lang="zh-CN" altLang="en-US">
                <a:sym typeface="+mn-ea"/>
              </a:rPr>
              <a:t>各位同学可以在材料中进行相应的批注，也可以结合自身的一些感想思考这个问题</a:t>
            </a:r>
            <a:endParaRPr lang="en-US" altLang="zh-CN">
              <a:sym typeface="+mn-ea"/>
            </a:endParaRPr>
          </a:p>
          <a:p>
            <a:r>
              <a:rPr lang="en-US" altLang="zh-CN">
                <a:sym typeface="+mn-ea"/>
              </a:rPr>
              <a:t>——“</a:t>
            </a:r>
            <a:r>
              <a:rPr lang="zh-CN" altLang="en-US" b="1">
                <a:latin typeface="楷体" panose="02010609060101010101" charset="-122"/>
                <a:ea typeface="楷体" panose="02010609060101010101" charset="-122"/>
                <a:cs typeface="楷体" panose="02010609060101010101" charset="-122"/>
                <a:sym typeface="+mn-ea"/>
              </a:rPr>
              <a:t>上海一隅之抵抗，对于整个中国均有极大之影响</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，这场会战打破了日本</a:t>
            </a:r>
            <a:r>
              <a:rPr lang="en-US" altLang="zh-CN" b="1">
                <a:latin typeface="楷体" panose="02010609060101010101" charset="-122"/>
                <a:ea typeface="楷体" panose="02010609060101010101" charset="-122"/>
                <a:cs typeface="楷体" panose="02010609060101010101" charset="-122"/>
                <a:sym typeface="+mn-ea"/>
              </a:rPr>
              <a:t>3</a:t>
            </a:r>
            <a:r>
              <a:rPr lang="zh-CN" altLang="en-US" b="1">
                <a:latin typeface="楷体" panose="02010609060101010101" charset="-122"/>
                <a:ea typeface="楷体" panose="02010609060101010101" charset="-122"/>
                <a:cs typeface="楷体" panose="02010609060101010101" charset="-122"/>
                <a:sym typeface="+mn-ea"/>
              </a:rPr>
              <a:t>个月灭亡中国的迷梦，激发了全国人民的斗志。</a:t>
            </a:r>
          </a:p>
          <a:p>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与此同时，这场会战也让全世界</a:t>
            </a:r>
            <a:r>
              <a:rPr lang="zh-CN" altLang="en-US">
                <a:sym typeface="+mn-ea"/>
              </a:rPr>
              <a:t>看到了中国强大的民族凝聚力，中国军民抵抗日本的坚定决心和誓死卫国的爱国精神，这让中国赢得了全世界的注目。</a:t>
            </a:r>
          </a:p>
          <a:p>
            <a:r>
              <a:rPr lang="en-US" altLang="zh-CN"/>
              <a:t>——</a:t>
            </a:r>
            <a:r>
              <a:rPr lang="zh-CN" altLang="en-US"/>
              <a:t>所以这奇迹，值得</a:t>
            </a:r>
          </a:p>
          <a:p>
            <a:endParaRPr lang="en-US" altLang="zh-CN"/>
          </a:p>
        </p:txBody>
      </p:sp>
    </p:spTree>
    <p:extLst>
      <p:ext uri="{BB962C8B-B14F-4D97-AF65-F5344CB8AC3E}">
        <p14:creationId xmlns:p14="http://schemas.microsoft.com/office/powerpoint/2010/main" val="63025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b="1" dirty="0" smtClean="0">
                <a:latin typeface="楷体" panose="02010609060101010101" charset="-122"/>
                <a:ea typeface="楷体" panose="02010609060101010101" charset="-122"/>
                <a:sym typeface="+mn-ea"/>
              </a:rPr>
              <a:t>——</a:t>
            </a:r>
            <a:r>
              <a:rPr lang="zh-CN" altLang="en-US" b="1" dirty="0" smtClean="0">
                <a:latin typeface="楷体" panose="02010609060101010101" charset="-122"/>
                <a:ea typeface="楷体" panose="02010609060101010101" charset="-122"/>
                <a:sym typeface="+mn-ea"/>
              </a:rPr>
              <a:t>平津</a:t>
            </a:r>
            <a:r>
              <a:rPr lang="zh-CN" altLang="en-US" b="1" dirty="0">
                <a:latin typeface="楷体" panose="02010609060101010101" charset="-122"/>
                <a:ea typeface="楷体" panose="02010609060101010101" charset="-122"/>
                <a:sym typeface="+mn-ea"/>
              </a:rPr>
              <a:t>失陷以后，为了</a:t>
            </a:r>
            <a:r>
              <a:rPr lang="zh-CN" altLang="en-US" b="1" dirty="0" smtClean="0">
                <a:latin typeface="楷体" panose="02010609060101010101" charset="-122"/>
                <a:ea typeface="楷体" panose="02010609060101010101" charset="-122"/>
                <a:sym typeface="+mn-ea"/>
              </a:rPr>
              <a:t>迫使</a:t>
            </a:r>
            <a:r>
              <a:rPr lang="zh-CN" altLang="en-US" b="1" dirty="0">
                <a:latin typeface="楷体" panose="02010609060101010101" charset="-122"/>
                <a:ea typeface="楷体" panose="02010609060101010101" charset="-122"/>
                <a:sym typeface="+mn-ea"/>
              </a:rPr>
              <a:t>国民政府投降，</a:t>
            </a:r>
            <a:r>
              <a:rPr lang="zh-CN" altLang="en-US" b="1" dirty="0" smtClean="0">
                <a:latin typeface="楷体" panose="02010609060101010101" charset="-122"/>
                <a:ea typeface="楷体" panose="02010609060101010101" charset="-122"/>
                <a:sym typeface="+mn-ea"/>
              </a:rPr>
              <a:t>日军大举</a:t>
            </a:r>
            <a:r>
              <a:rPr lang="zh-CN" altLang="en-US" b="1" dirty="0">
                <a:latin typeface="楷体" panose="02010609060101010101" charset="-122"/>
                <a:ea typeface="楷体" panose="02010609060101010101" charset="-122"/>
                <a:sym typeface="+mn-ea"/>
              </a:rPr>
              <a:t>进攻中国经济</a:t>
            </a:r>
            <a:r>
              <a:rPr lang="zh-CN" altLang="en-US" b="1" dirty="0" smtClean="0">
                <a:latin typeface="楷体" panose="02010609060101010101" charset="-122"/>
                <a:ea typeface="楷体" panose="02010609060101010101" charset="-122"/>
                <a:sym typeface="+mn-ea"/>
              </a:rPr>
              <a:t>、金融中心</a:t>
            </a:r>
            <a:r>
              <a:rPr lang="en-US" altLang="zh-CN" b="1" dirty="0">
                <a:latin typeface="楷体" panose="02010609060101010101" charset="-122"/>
                <a:ea typeface="楷体" panose="02010609060101010101" charset="-122"/>
                <a:sym typeface="+mn-ea"/>
              </a:rPr>
              <a:t>——</a:t>
            </a:r>
            <a:r>
              <a:rPr lang="zh-CN" altLang="en-US" b="1" dirty="0">
                <a:solidFill>
                  <a:srgbClr val="FF0000"/>
                </a:solidFill>
                <a:latin typeface="楷体" panose="02010609060101010101" charset="-122"/>
                <a:ea typeface="楷体" panose="02010609060101010101" charset="-122"/>
                <a:sym typeface="+mn-ea"/>
              </a:rPr>
              <a:t>上海</a:t>
            </a:r>
            <a:r>
              <a:rPr lang="zh-CN" altLang="en-US" b="1" dirty="0">
                <a:latin typeface="楷体" panose="02010609060101010101" charset="-122"/>
                <a:ea typeface="楷体" panose="02010609060101010101" charset="-122"/>
                <a:sym typeface="+mn-ea"/>
              </a:rPr>
              <a:t>。</a:t>
            </a:r>
          </a:p>
          <a:p>
            <a:r>
              <a:rPr lang="en-US" altLang="zh-CN"/>
              <a:t>——</a:t>
            </a:r>
            <a:r>
              <a:rPr lang="zh-CN" altLang="en-US"/>
              <a:t>以</a:t>
            </a:r>
            <a:r>
              <a:rPr lang="en-US" altLang="zh-CN"/>
              <a:t>1937</a:t>
            </a:r>
            <a:r>
              <a:rPr lang="zh-CN" altLang="en-US"/>
              <a:t>年</a:t>
            </a:r>
            <a:r>
              <a:rPr lang="en-US" altLang="zh-CN"/>
              <a:t>8</a:t>
            </a:r>
            <a:r>
              <a:rPr lang="zh-CN" altLang="en-US"/>
              <a:t>月</a:t>
            </a:r>
            <a:r>
              <a:rPr lang="en-US" altLang="zh-CN"/>
              <a:t>9</a:t>
            </a:r>
            <a:r>
              <a:rPr lang="zh-CN" altLang="en-US"/>
              <a:t>日的</a:t>
            </a:r>
            <a:r>
              <a:rPr lang="en-US" altLang="zh-CN"/>
              <a:t>”</a:t>
            </a:r>
            <a:r>
              <a:rPr lang="zh-CN" altLang="en-US"/>
              <a:t>上海虹桥机场事件</a:t>
            </a:r>
            <a:r>
              <a:rPr lang="en-US" altLang="zh-CN"/>
              <a:t>“</a:t>
            </a:r>
            <a:r>
              <a:rPr lang="zh-CN" altLang="en-US"/>
              <a:t>作为借口挑起事端，日本在</a:t>
            </a:r>
            <a:r>
              <a:rPr lang="en-US" altLang="zh-CN"/>
              <a:t>8</a:t>
            </a:r>
            <a:r>
              <a:rPr lang="zh-CN" altLang="en-US"/>
              <a:t>月</a:t>
            </a:r>
            <a:r>
              <a:rPr lang="en-US" altLang="zh-CN"/>
              <a:t>13</a:t>
            </a:r>
            <a:r>
              <a:rPr lang="zh-CN" altLang="en-US"/>
              <a:t>日起大举进攻上海，淞沪会战爆发。</a:t>
            </a:r>
          </a:p>
          <a:p>
            <a:r>
              <a:rPr lang="en-US" altLang="zh-CN"/>
              <a:t>——2</a:t>
            </a:r>
            <a:r>
              <a:rPr lang="zh-CN" altLang="en-US"/>
              <a:t>个多月后，</a:t>
            </a:r>
            <a:r>
              <a:rPr lang="en-US" altLang="zh-CN"/>
              <a:t>11</a:t>
            </a:r>
            <a:r>
              <a:rPr lang="zh-CN" altLang="en-US"/>
              <a:t>月份，上海未能守住，沦入敌手</a:t>
            </a:r>
          </a:p>
        </p:txBody>
      </p:sp>
    </p:spTree>
    <p:extLst>
      <p:ext uri="{BB962C8B-B14F-4D97-AF65-F5344CB8AC3E}">
        <p14:creationId xmlns:p14="http://schemas.microsoft.com/office/powerpoint/2010/main" val="420059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effectLst/>
                <a:sym typeface="+mn-ea"/>
              </a:rPr>
              <a:t>——</a:t>
            </a:r>
            <a:r>
              <a:rPr lang="zh-CN" altLang="en-US" dirty="0" smtClean="0">
                <a:solidFill>
                  <a:srgbClr val="FF0000"/>
                </a:solidFill>
                <a:latin typeface="楷体" panose="02010609060101010101" charset="-122"/>
                <a:ea typeface="楷体" panose="02010609060101010101" charset="-122"/>
                <a:sym typeface="+mn-ea"/>
              </a:rPr>
              <a:t>从</a:t>
            </a:r>
            <a:r>
              <a:rPr lang="en-US" altLang="zh-CN" dirty="0" smtClean="0">
                <a:solidFill>
                  <a:srgbClr val="FF0000"/>
                </a:solidFill>
                <a:latin typeface="楷体" panose="02010609060101010101" charset="-122"/>
                <a:ea typeface="楷体" panose="02010609060101010101" charset="-122"/>
                <a:sym typeface="+mn-ea"/>
              </a:rPr>
              <a:t>1937</a:t>
            </a:r>
            <a:r>
              <a:rPr lang="zh-CN" altLang="en-US" dirty="0" smtClean="0">
                <a:solidFill>
                  <a:srgbClr val="FF0000"/>
                </a:solidFill>
                <a:latin typeface="楷体" panose="02010609060101010101" charset="-122"/>
                <a:ea typeface="楷体" panose="02010609060101010101" charset="-122"/>
                <a:sym typeface="+mn-ea"/>
              </a:rPr>
              <a:t>年</a:t>
            </a:r>
            <a:r>
              <a:rPr lang="en-US" altLang="zh-CN" dirty="0" smtClean="0">
                <a:solidFill>
                  <a:srgbClr val="FF0000"/>
                </a:solidFill>
                <a:latin typeface="楷体" panose="02010609060101010101" charset="-122"/>
                <a:ea typeface="楷体" panose="02010609060101010101" charset="-122"/>
                <a:sym typeface="+mn-ea"/>
              </a:rPr>
              <a:t>12</a:t>
            </a:r>
            <a:r>
              <a:rPr lang="zh-CN" altLang="en-US" dirty="0" smtClean="0">
                <a:solidFill>
                  <a:srgbClr val="FF0000"/>
                </a:solidFill>
                <a:latin typeface="楷体" panose="02010609060101010101" charset="-122"/>
                <a:ea typeface="楷体" panose="02010609060101010101" charset="-122"/>
                <a:sym typeface="+mn-ea"/>
              </a:rPr>
              <a:t>月</a:t>
            </a:r>
            <a:r>
              <a:rPr lang="en-US" altLang="zh-CN" dirty="0" smtClean="0">
                <a:solidFill>
                  <a:srgbClr val="FF0000"/>
                </a:solidFill>
                <a:latin typeface="楷体" panose="02010609060101010101" charset="-122"/>
                <a:ea typeface="楷体" panose="02010609060101010101" charset="-122"/>
                <a:sym typeface="+mn-ea"/>
              </a:rPr>
              <a:t>13</a:t>
            </a:r>
            <a:r>
              <a:rPr lang="zh-CN" altLang="en-US" dirty="0" smtClean="0">
                <a:solidFill>
                  <a:srgbClr val="FF0000"/>
                </a:solidFill>
                <a:latin typeface="楷体" panose="02010609060101010101" charset="-122"/>
                <a:ea typeface="楷体" panose="02010609060101010101" charset="-122"/>
                <a:sym typeface="+mn-ea"/>
              </a:rPr>
              <a:t>日</a:t>
            </a:r>
            <a:r>
              <a:rPr lang="zh-CN" altLang="en-US" dirty="0" smtClean="0">
                <a:solidFill>
                  <a:schemeClr val="bg1"/>
                </a:solidFill>
                <a:latin typeface="楷体" panose="02010609060101010101" charset="-122"/>
                <a:ea typeface="楷体" panose="02010609060101010101" charset="-122"/>
                <a:sym typeface="+mn-ea"/>
              </a:rPr>
              <a:t>到</a:t>
            </a:r>
            <a:r>
              <a:rPr lang="en-US" altLang="zh-CN" dirty="0" smtClean="0">
                <a:solidFill>
                  <a:schemeClr val="bg1"/>
                </a:solidFill>
                <a:latin typeface="楷体" panose="02010609060101010101" charset="-122"/>
                <a:ea typeface="楷体" panose="02010609060101010101" charset="-122"/>
                <a:sym typeface="+mn-ea"/>
              </a:rPr>
              <a:t>1938</a:t>
            </a:r>
            <a:r>
              <a:rPr lang="zh-CN" altLang="en-US" dirty="0" smtClean="0">
                <a:solidFill>
                  <a:schemeClr val="bg1"/>
                </a:solidFill>
                <a:latin typeface="楷体" panose="02010609060101010101" charset="-122"/>
                <a:ea typeface="楷体" panose="02010609060101010101" charset="-122"/>
                <a:sym typeface="+mn-ea"/>
              </a:rPr>
              <a:t>年</a:t>
            </a:r>
            <a:r>
              <a:rPr lang="en-US" altLang="zh-CN" dirty="0" smtClean="0">
                <a:solidFill>
                  <a:schemeClr val="bg1"/>
                </a:solidFill>
                <a:latin typeface="楷体" panose="02010609060101010101" charset="-122"/>
                <a:ea typeface="楷体" panose="02010609060101010101" charset="-122"/>
                <a:sym typeface="+mn-ea"/>
              </a:rPr>
              <a:t>1</a:t>
            </a:r>
            <a:r>
              <a:rPr lang="zh-CN" altLang="en-US" dirty="0" smtClean="0">
                <a:solidFill>
                  <a:schemeClr val="bg1"/>
                </a:solidFill>
                <a:latin typeface="楷体" panose="02010609060101010101" charset="-122"/>
                <a:ea typeface="楷体" panose="02010609060101010101" charset="-122"/>
                <a:sym typeface="+mn-ea"/>
              </a:rPr>
              <a:t>月，</a:t>
            </a:r>
            <a:r>
              <a:rPr lang="zh-CN" altLang="en-US" dirty="0">
                <a:effectLst>
                  <a:outerShdw blurRad="38100" dist="38100" dir="2700000">
                    <a:srgbClr val="FFFFFF"/>
                  </a:outerShdw>
                </a:effectLst>
                <a:latin typeface="微软雅黑" panose="020B0503020204020204" pitchFamily="34" charset="-122"/>
                <a:ea typeface="微软雅黑" panose="020B0503020204020204" pitchFamily="34" charset="-122"/>
                <a:sym typeface="+mn-ea"/>
              </a:rPr>
              <a:t>日军在南京进行了长达</a:t>
            </a:r>
            <a:r>
              <a:rPr lang="en-US" altLang="zh-CN">
                <a:solidFill>
                  <a:srgbClr val="D60000"/>
                </a:solidFill>
                <a:effectLst>
                  <a:outerShdw blurRad="38100" dist="38100" dir="2700000">
                    <a:srgbClr val="000000"/>
                  </a:outerShdw>
                </a:effectLst>
                <a:latin typeface="微软雅黑" panose="020B0503020204020204" pitchFamily="34" charset="-122"/>
                <a:ea typeface="微软雅黑" panose="020B0503020204020204" pitchFamily="34" charset="-122"/>
                <a:sym typeface="+mn-ea"/>
              </a:rPr>
              <a:t>6</a:t>
            </a:r>
            <a:r>
              <a:rPr lang="zh-CN" altLang="en-US" dirty="0">
                <a:effectLst>
                  <a:outerShdw blurRad="38100" dist="38100" dir="2700000">
                    <a:srgbClr val="FFFFFF"/>
                  </a:outerShdw>
                </a:effectLst>
                <a:latin typeface="微软雅黑" panose="020B0503020204020204" pitchFamily="34" charset="-122"/>
                <a:ea typeface="微软雅黑" panose="020B0503020204020204" pitchFamily="34" charset="-122"/>
                <a:sym typeface="+mn-ea"/>
              </a:rPr>
              <a:t>个星期的大屠杀。</a:t>
            </a:r>
            <a:r>
              <a:rPr lang="zh-CN" altLang="zh-CN" dirty="0" smtClean="0">
                <a:effectLst/>
                <a:sym typeface="+mn-ea"/>
              </a:rPr>
              <a:t>如果我们</a:t>
            </a:r>
            <a:r>
              <a:rPr lang="zh-CN" altLang="zh-CN" b="1" dirty="0">
                <a:solidFill>
                  <a:srgbClr val="E22A30"/>
                </a:solidFill>
                <a:latin typeface="华文仿宋" panose="02010600040101010101" charset="-122"/>
                <a:ea typeface="华文仿宋" panose="02010600040101010101" charset="-122"/>
                <a:sym typeface="+mn-ea"/>
              </a:rPr>
              <a:t>以秒来计算，</a:t>
            </a:r>
            <a:r>
              <a:rPr lang="zh-CN" altLang="zh-CN" dirty="0" smtClean="0">
                <a:effectLst/>
                <a:sym typeface="+mn-ea"/>
              </a:rPr>
              <a:t>平均每12秒就有一名中国人被杀害。</a:t>
            </a:r>
            <a:endParaRPr lang="zh-CN" altLang="en-US"/>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b="1" dirty="0" smtClean="0">
              <a:effectLst/>
              <a:latin typeface="楷体" panose="02010609060101010101" charset="-122"/>
              <a:ea typeface="楷体" panose="02010609060101010101" charset="-122"/>
              <a:cs typeface="楷体" panose="02010609060101010101" charset="-122"/>
              <a:sym typeface="+mn-ea"/>
            </a:endParaRPr>
          </a:p>
          <a:p>
            <a:pPr algn="l" fontAlgn="auto">
              <a:lnSpc>
                <a:spcPts val="3440"/>
              </a:lnSpc>
            </a:pPr>
            <a:endParaRPr lang="zh-CN" altLang="en-US" dirty="0">
              <a:effectLst>
                <a:outerShdw blurRad="38100" dist="38100" dir="2700000">
                  <a:srgbClr val="FFFFFF"/>
                </a:outerShdw>
              </a:effectLst>
              <a:latin typeface="微软雅黑" panose="020B0503020204020204" pitchFamily="34" charset="-122"/>
              <a:ea typeface="微软雅黑" panose="020B0503020204020204" pitchFamily="34" charset="-122"/>
              <a:sym typeface="+mn-ea"/>
            </a:endParaRPr>
          </a:p>
          <a:p>
            <a:pPr algn="l" fontAlgn="auto">
              <a:lnSpc>
                <a:spcPts val="3440"/>
              </a:lnSpc>
            </a:pPr>
            <a:endParaRPr lang="zh-CN" altLang="en-US"/>
          </a:p>
        </p:txBody>
      </p:sp>
    </p:spTree>
    <p:extLst>
      <p:ext uri="{BB962C8B-B14F-4D97-AF65-F5344CB8AC3E}">
        <p14:creationId xmlns:p14="http://schemas.microsoft.com/office/powerpoint/2010/main" val="1523863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extLst>
      <p:ext uri="{BB962C8B-B14F-4D97-AF65-F5344CB8AC3E}">
        <p14:creationId xmlns:p14="http://schemas.microsoft.com/office/powerpoint/2010/main" val="356179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a:sym typeface="+mn-ea"/>
              </a:rPr>
              <a:t>——12</a:t>
            </a:r>
            <a:r>
              <a:rPr lang="zh-CN" altLang="en-US">
                <a:sym typeface="+mn-ea"/>
              </a:rPr>
              <a:t>秒，对于我们来说微不足道，甚至不能完成一件事情，但对当时的南京人来说，这</a:t>
            </a:r>
            <a:r>
              <a:rPr lang="en-US" altLang="zh-CN">
                <a:sym typeface="+mn-ea"/>
              </a:rPr>
              <a:t>12</a:t>
            </a:r>
            <a:r>
              <a:rPr lang="zh-CN" altLang="en-US">
                <a:sym typeface="+mn-ea"/>
              </a:rPr>
              <a:t>秒，不是时间，而是一条流逝的生命。</a:t>
            </a:r>
            <a:endParaRPr lang="zh-CN" altLang="en-US"/>
          </a:p>
          <a:p>
            <a:endParaRPr lang="zh-CN" altLang="en-US"/>
          </a:p>
        </p:txBody>
      </p:sp>
    </p:spTree>
    <p:extLst>
      <p:ext uri="{BB962C8B-B14F-4D97-AF65-F5344CB8AC3E}">
        <p14:creationId xmlns:p14="http://schemas.microsoft.com/office/powerpoint/2010/main" val="2038849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effectLst/>
                <a:sym typeface="+mn-ea"/>
              </a:rPr>
              <a:t>——</a:t>
            </a:r>
            <a:r>
              <a:rPr lang="zh-CN" altLang="en-US" dirty="0" smtClean="0">
                <a:effectLst/>
                <a:sym typeface="+mn-ea"/>
              </a:rPr>
              <a:t>照片里日军残害中国人时露出的诡异的笑容，</a:t>
            </a:r>
            <a:r>
              <a:rPr lang="zh-CN" altLang="en-US" b="1" dirty="0">
                <a:latin typeface="楷体" panose="02010609060101010101" charset="-122"/>
                <a:ea typeface="楷体" panose="02010609060101010101" charset="-122"/>
                <a:cs typeface="楷体" panose="02010609060101010101" charset="-122"/>
                <a:sym typeface="+mn-ea"/>
              </a:rPr>
              <a:t>地图中分散各处的集体屠杀地和焚烧地，仿佛在告诉我们，那时的南京，不再是繁华的历史古都，而是一座充斥着日军暴行的人间炼狱。</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b="1" dirty="0" smtClean="0">
              <a:effectLst/>
              <a:latin typeface="楷体" panose="02010609060101010101" charset="-122"/>
              <a:ea typeface="楷体" panose="02010609060101010101" charset="-122"/>
              <a:cs typeface="楷体" panose="02010609060101010101" charset="-122"/>
              <a:sym typeface="+mn-ea"/>
            </a:endParaRPr>
          </a:p>
        </p:txBody>
      </p:sp>
    </p:spTree>
    <p:extLst>
      <p:ext uri="{BB962C8B-B14F-4D97-AF65-F5344CB8AC3E}">
        <p14:creationId xmlns:p14="http://schemas.microsoft.com/office/powerpoint/2010/main" val="782320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pPr algn="l"/>
            <a:r>
              <a:rPr lang="en-US" altLang="zh-CN">
                <a:sym typeface="+mn-ea"/>
              </a:rPr>
              <a:t>——</a:t>
            </a:r>
            <a:r>
              <a:rPr lang="zh-CN" altLang="en-US">
                <a:sym typeface="+mn-ea"/>
              </a:rPr>
              <a:t>在南京，充斥着日军禽兽般的暴行，也有中国人民饱含血泪的英勇抗争</a:t>
            </a:r>
          </a:p>
          <a:p>
            <a:pPr algn="l"/>
            <a:r>
              <a:rPr lang="en-US" altLang="zh-CN" b="1">
                <a:latin typeface="华文中宋" panose="02010600030101010101" charset="-122"/>
                <a:ea typeface="华文中宋" panose="02010600030101010101" charset="-122"/>
                <a:cs typeface="华文中宋" panose="02010600030101010101" charset="-122"/>
                <a:sym typeface="+mn-ea"/>
              </a:rPr>
              <a:t>——</a:t>
            </a:r>
            <a:r>
              <a:rPr lang="zh-CN" altLang="en-US" b="1">
                <a:latin typeface="华文中宋" panose="02010600030101010101" charset="-122"/>
                <a:ea typeface="华文中宋" panose="02010600030101010101" charset="-122"/>
                <a:cs typeface="华文中宋" panose="02010600030101010101" charset="-122"/>
                <a:sym typeface="+mn-ea"/>
              </a:rPr>
              <a:t>许多南京军民，</a:t>
            </a:r>
            <a:r>
              <a:rPr lang="en-US" altLang="zh-CN" b="1">
                <a:latin typeface="华文中宋" panose="02010600030101010101" charset="-122"/>
                <a:ea typeface="华文中宋" panose="02010600030101010101" charset="-122"/>
                <a:cs typeface="华文中宋" panose="02010600030101010101" charset="-122"/>
                <a:sym typeface="+mn-ea"/>
              </a:rPr>
              <a:t>在极其危险的</a:t>
            </a:r>
            <a:r>
              <a:rPr lang="zh-CN" altLang="en-US" b="1">
                <a:latin typeface="华文中宋" panose="02010600030101010101" charset="-122"/>
                <a:ea typeface="华文中宋" panose="02010600030101010101" charset="-122"/>
                <a:cs typeface="华文中宋" panose="02010600030101010101" charset="-122"/>
                <a:sym typeface="+mn-ea"/>
              </a:rPr>
              <a:t>境地，自知难免一死，也要挣扎挺身，</a:t>
            </a:r>
            <a:r>
              <a:rPr lang="en-US" altLang="zh-CN" b="1">
                <a:latin typeface="华文中宋" panose="02010600030101010101" charset="-122"/>
                <a:ea typeface="华文中宋" panose="02010600030101010101" charset="-122"/>
                <a:cs typeface="华文中宋" panose="02010600030101010101" charset="-122"/>
                <a:sym typeface="+mn-ea"/>
              </a:rPr>
              <a:t>以血肉之躯，与穷凶极恶的日军拼搏到最后一刻</a:t>
            </a:r>
            <a:r>
              <a:rPr lang="zh-CN" altLang="en-US" b="1">
                <a:latin typeface="华文中宋" panose="02010600030101010101" charset="-122"/>
                <a:ea typeface="华文中宋" panose="02010600030101010101" charset="-122"/>
                <a:cs typeface="华文中宋" panose="02010600030101010101" charset="-122"/>
                <a:sym typeface="+mn-ea"/>
              </a:rPr>
              <a:t>，</a:t>
            </a:r>
            <a:r>
              <a:rPr lang="en-US" altLang="zh-CN" b="1">
                <a:latin typeface="华文中宋" panose="02010600030101010101" charset="-122"/>
                <a:ea typeface="华文中宋" panose="02010600030101010101" charset="-122"/>
                <a:cs typeface="华文中宋" panose="02010600030101010101" charset="-122"/>
                <a:sym typeface="+mn-ea"/>
              </a:rPr>
              <a:t>维护</a:t>
            </a:r>
            <a:r>
              <a:rPr lang="zh-CN" altLang="en-US" b="1">
                <a:latin typeface="华文中宋" panose="02010600030101010101" charset="-122"/>
                <a:ea typeface="华文中宋" panose="02010600030101010101" charset="-122"/>
                <a:cs typeface="华文中宋" panose="02010600030101010101" charset="-122"/>
                <a:sym typeface="+mn-ea"/>
              </a:rPr>
              <a:t>自己的尊严、民族</a:t>
            </a:r>
            <a:r>
              <a:rPr lang="en-US" altLang="zh-CN" b="1">
                <a:latin typeface="华文中宋" panose="02010600030101010101" charset="-122"/>
                <a:ea typeface="华文中宋" panose="02010600030101010101" charset="-122"/>
                <a:cs typeface="华文中宋" panose="02010600030101010101" charset="-122"/>
                <a:sym typeface="+mn-ea"/>
              </a:rPr>
              <a:t>的尊严</a:t>
            </a:r>
            <a:r>
              <a:rPr lang="zh-CN" altLang="en-US" b="1">
                <a:latin typeface="华文中宋" panose="02010600030101010101" charset="-122"/>
                <a:ea typeface="华文中宋" panose="02010600030101010101" charset="-122"/>
                <a:cs typeface="华文中宋" panose="02010600030101010101" charset="-122"/>
                <a:sym typeface="+mn-ea"/>
              </a:rPr>
              <a:t>。</a:t>
            </a:r>
          </a:p>
          <a:p>
            <a:pPr algn="l"/>
            <a:r>
              <a:rPr lang="en-US" altLang="zh-CN" b="1">
                <a:latin typeface="华文中宋" panose="02010600030101010101" charset="-122"/>
                <a:ea typeface="华文中宋" panose="02010600030101010101" charset="-122"/>
                <a:cs typeface="华文中宋" panose="02010600030101010101" charset="-122"/>
                <a:sym typeface="+mn-ea"/>
              </a:rPr>
              <a:t>——</a:t>
            </a:r>
            <a:r>
              <a:rPr lang="zh-CN" altLang="en-US" b="1">
                <a:latin typeface="华文中宋" panose="02010600030101010101" charset="-122"/>
                <a:ea typeface="华文中宋" panose="02010600030101010101" charset="-122"/>
                <a:cs typeface="华文中宋" panose="02010600030101010101" charset="-122"/>
                <a:sym typeface="+mn-ea"/>
              </a:rPr>
              <a:t>在</a:t>
            </a:r>
            <a:r>
              <a:rPr lang="en-US" altLang="zh-CN" b="1" dirty="0" smtClean="0">
                <a:effectLst/>
                <a:latin typeface="楷体" panose="02010609060101010101" charset="-122"/>
                <a:ea typeface="楷体" panose="02010609060101010101" charset="-122"/>
                <a:cs typeface="楷体" panose="02010609060101010101" charset="-122"/>
                <a:sym typeface="+mn-ea"/>
              </a:rPr>
              <a:t>南京大屠杀遇难同胞纪念馆</a:t>
            </a:r>
            <a:r>
              <a:rPr lang="zh-CN" altLang="en-US" b="1" dirty="0" smtClean="0">
                <a:effectLst/>
                <a:latin typeface="楷体" panose="02010609060101010101" charset="-122"/>
                <a:ea typeface="楷体" panose="02010609060101010101" charset="-122"/>
                <a:cs typeface="楷体" panose="02010609060101010101" charset="-122"/>
                <a:sym typeface="+mn-ea"/>
              </a:rPr>
              <a:t>，有着这样一句话，</a:t>
            </a:r>
            <a:r>
              <a:rPr lang="en-US" altLang="zh-CN" b="1" dirty="0" smtClean="0">
                <a:effectLst/>
                <a:latin typeface="楷体" panose="02010609060101010101" charset="-122"/>
                <a:ea typeface="楷体" panose="02010609060101010101" charset="-122"/>
                <a:cs typeface="楷体" panose="02010609060101010101" charset="-122"/>
                <a:sym typeface="+mn-ea"/>
              </a:rPr>
              <a:t>“</a:t>
            </a:r>
            <a:r>
              <a:rPr lang="zh-CN" altLang="en-US" b="1" dirty="0" smtClean="0">
                <a:effectLst/>
                <a:latin typeface="楷体" panose="02010609060101010101" charset="-122"/>
                <a:ea typeface="楷体" panose="02010609060101010101" charset="-122"/>
                <a:cs typeface="楷体" panose="02010609060101010101" charset="-122"/>
                <a:sym typeface="+mn-ea"/>
              </a:rPr>
              <a:t>可以宽恕，但不可以忘却</a:t>
            </a:r>
            <a:r>
              <a:rPr lang="en-US" altLang="zh-CN" b="1" dirty="0" smtClean="0">
                <a:effectLst/>
                <a:latin typeface="楷体" panose="02010609060101010101" charset="-122"/>
                <a:ea typeface="楷体" panose="02010609060101010101" charset="-122"/>
                <a:cs typeface="楷体" panose="02010609060101010101" charset="-122"/>
                <a:sym typeface="+mn-ea"/>
              </a:rPr>
              <a:t>”</a:t>
            </a:r>
            <a:r>
              <a:rPr lang="zh-CN" altLang="en-US" b="1" dirty="0" smtClean="0">
                <a:effectLst/>
                <a:latin typeface="楷体" panose="02010609060101010101" charset="-122"/>
                <a:ea typeface="楷体" panose="02010609060101010101" charset="-122"/>
                <a:cs typeface="楷体" panose="02010609060101010101" charset="-122"/>
                <a:sym typeface="+mn-ea"/>
              </a:rPr>
              <a:t>，我们不能忘却日军凶恶残暴的侵略行径，不能忘却战争给人民带来的巨大痛苦。</a:t>
            </a:r>
          </a:p>
        </p:txBody>
      </p:sp>
    </p:spTree>
    <p:extLst>
      <p:ext uri="{BB962C8B-B14F-4D97-AF65-F5344CB8AC3E}">
        <p14:creationId xmlns:p14="http://schemas.microsoft.com/office/powerpoint/2010/main" val="209705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在</a:t>
            </a:r>
            <a:r>
              <a:rPr lang="en-US" altLang="zh-CN" dirty="0">
                <a:solidFill>
                  <a:schemeClr val="bg1"/>
                </a:solidFill>
                <a:latin typeface="微软雅黑" panose="020B0503020204020204" pitchFamily="34" charset="-122"/>
                <a:ea typeface="微软雅黑" panose="020B0503020204020204" pitchFamily="34" charset="-122"/>
                <a:sym typeface="+mn-ea"/>
              </a:rPr>
              <a:t>1937</a:t>
            </a:r>
            <a:r>
              <a:rPr lang="zh-CN" altLang="en-US" dirty="0">
                <a:solidFill>
                  <a:schemeClr val="bg1"/>
                </a:solidFill>
                <a:latin typeface="微软雅黑" panose="020B0503020204020204" pitchFamily="34" charset="-122"/>
                <a:ea typeface="微软雅黑" panose="020B0503020204020204" pitchFamily="34" charset="-122"/>
                <a:sym typeface="+mn-ea"/>
              </a:rPr>
              <a:t>年</a:t>
            </a:r>
            <a:r>
              <a:rPr lang="en-US" altLang="zh-CN" dirty="0">
                <a:solidFill>
                  <a:schemeClr val="bg1"/>
                </a:solidFill>
                <a:latin typeface="微软雅黑" panose="020B0503020204020204" pitchFamily="34" charset="-122"/>
                <a:ea typeface="微软雅黑" panose="020B0503020204020204" pitchFamily="34" charset="-122"/>
                <a:sym typeface="+mn-ea"/>
              </a:rPr>
              <a:t>7</a:t>
            </a:r>
            <a:r>
              <a:rPr lang="zh-CN" altLang="en-US" dirty="0">
                <a:solidFill>
                  <a:schemeClr val="bg1"/>
                </a:solidFill>
                <a:latin typeface="微软雅黑" panose="020B0503020204020204" pitchFamily="34" charset="-122"/>
                <a:ea typeface="微软雅黑" panose="020B0503020204020204" pitchFamily="34" charset="-122"/>
                <a:sym typeface="+mn-ea"/>
              </a:rPr>
              <a:t>月</a:t>
            </a:r>
            <a:r>
              <a:rPr lang="en-US" altLang="zh-CN" dirty="0">
                <a:solidFill>
                  <a:schemeClr val="bg1"/>
                </a:solidFill>
                <a:latin typeface="微软雅黑" panose="020B0503020204020204" pitchFamily="34" charset="-122"/>
                <a:ea typeface="微软雅黑" panose="020B0503020204020204" pitchFamily="34" charset="-122"/>
                <a:sym typeface="+mn-ea"/>
              </a:rPr>
              <a:t>7</a:t>
            </a:r>
            <a:r>
              <a:rPr lang="zh-CN" altLang="en-US" dirty="0">
                <a:solidFill>
                  <a:schemeClr val="bg1"/>
                </a:solidFill>
                <a:latin typeface="微软雅黑" panose="020B0503020204020204" pitchFamily="34" charset="-122"/>
                <a:ea typeface="微软雅黑" panose="020B0503020204020204" pitchFamily="34" charset="-122"/>
                <a:sym typeface="+mn-ea"/>
              </a:rPr>
              <a:t>日，卢沟桥附近演习的日军以士兵走失和入宛平城搜查遭拒为由，炮轰宛平驻地，挑起七七事变，或称为</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卢沟桥事变。</a:t>
            </a:r>
            <a:endParaRPr lang="en-US" altLang="zh-CN"/>
          </a:p>
          <a:p>
            <a:r>
              <a:rPr lang="en-US" altLang="zh-CN" b="1" kern="0" dirty="0" smtClean="0">
                <a:solidFill>
                  <a:srgbClr val="000000"/>
                </a:solidFill>
                <a:latin typeface="宋体" panose="02010600030101010101" pitchFamily="2" charset="-122"/>
                <a:ea typeface="宋体" panose="02010600030101010101" pitchFamily="2" charset="-122"/>
                <a:sym typeface="+mn-ea"/>
              </a:rPr>
              <a:t>——</a:t>
            </a:r>
            <a:r>
              <a:rPr lang="zh-CN" altLang="en-US" b="1" kern="0" dirty="0" smtClean="0">
                <a:solidFill>
                  <a:srgbClr val="000000"/>
                </a:solidFill>
                <a:latin typeface="宋体" panose="02010600030101010101" pitchFamily="2" charset="-122"/>
                <a:ea typeface="宋体" panose="02010600030101010101" pitchFamily="2" charset="-122"/>
                <a:sym typeface="+mn-ea"/>
              </a:rPr>
              <a:t>听到这里，我们不禁想问，这场事变，究竟是一次</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偶发事件还是必然结果？</a:t>
            </a:r>
            <a:endParaRPr lang="en-US" altLang="zh-CN" b="1" kern="0" dirty="0" smtClean="0">
              <a:solidFill>
                <a:srgbClr val="000000"/>
              </a:solidFill>
              <a:latin typeface="宋体" panose="02010600030101010101" pitchFamily="2" charset="-122"/>
              <a:ea typeface="宋体" panose="02010600030101010101" pitchFamily="2" charset="-122"/>
              <a:sym typeface="+mn-ea"/>
            </a:endParaRPr>
          </a:p>
          <a:p>
            <a:r>
              <a:rPr lang="en-US" altLang="zh-CN" dirty="0" smtClean="0">
                <a:latin typeface="华文新魏" panose="02010800040101010101" charset="-122"/>
                <a:ea typeface="华文新魏" panose="02010800040101010101" charset="-122"/>
                <a:sym typeface="+mn-ea"/>
              </a:rPr>
              <a:t>——</a:t>
            </a:r>
            <a:r>
              <a:rPr lang="zh-CN" altLang="en-US" dirty="0" smtClean="0">
                <a:latin typeface="华文新魏" panose="02010800040101010101" charset="-122"/>
                <a:ea typeface="华文新魏" panose="02010800040101010101" charset="-122"/>
                <a:sym typeface="+mn-ea"/>
              </a:rPr>
              <a:t>老师为大家补充了几则材料，大家分析材料后，可自行投票，告诉老师你的想法。</a:t>
            </a:r>
          </a:p>
          <a:p>
            <a:r>
              <a:rPr lang="zh-CN" altLang="en-US" dirty="0" smtClean="0">
                <a:latin typeface="华文新魏" panose="02010800040101010101" charset="-122"/>
                <a:ea typeface="华文新魏" panose="02010800040101010101" charset="-122"/>
                <a:sym typeface="+mn-ea"/>
              </a:rPr>
              <a:t>【投票后，依据数据，学生阐述观点】</a:t>
            </a:r>
            <a:endParaRPr lang="en-US" altLang="zh-CN" dirty="0" smtClean="0">
              <a:latin typeface="华文新魏" panose="02010800040101010101" charset="-122"/>
              <a:ea typeface="华文新魏" panose="02010800040101010101" charset="-122"/>
              <a:sym typeface="+mn-ea"/>
            </a:endParaRPr>
          </a:p>
          <a:p>
            <a:r>
              <a:rPr lang="en-US" altLang="zh-CN" dirty="0" smtClean="0">
                <a:latin typeface="华文新魏" panose="02010800040101010101" charset="-122"/>
                <a:ea typeface="华文新魏" panose="02010800040101010101" charset="-122"/>
                <a:sym typeface="+mn-ea"/>
              </a:rPr>
              <a:t>——</a:t>
            </a:r>
            <a:r>
              <a:rPr lang="zh-CN" altLang="en-US" dirty="0" smtClean="0">
                <a:latin typeface="华文新魏" panose="02010800040101010101" charset="-122"/>
                <a:ea typeface="华文新魏" panose="02010800040101010101" charset="-122"/>
                <a:sym typeface="+mn-ea"/>
              </a:rPr>
              <a:t>一则，从甲午中日战争到九一八事变，再到华北危机，我们已然知道日本侵吞中国是蓄谋已久，其野心是昭然若揭。</a:t>
            </a:r>
          </a:p>
          <a:p>
            <a:r>
              <a:rPr lang="en-US" altLang="zh-CN" dirty="0" smtClean="0">
                <a:latin typeface="华文新魏" panose="02010800040101010101" charset="-122"/>
                <a:ea typeface="华文新魏" panose="02010800040101010101" charset="-122"/>
                <a:sym typeface="+mn-ea"/>
              </a:rPr>
              <a:t>——</a:t>
            </a:r>
            <a:r>
              <a:rPr lang="zh-CN" altLang="en-US" dirty="0" smtClean="0">
                <a:latin typeface="华文新魏" panose="02010800040101010101" charset="-122"/>
                <a:ea typeface="华文新魏" panose="02010800040101010101" charset="-122"/>
                <a:sym typeface="+mn-ea"/>
              </a:rPr>
              <a:t>再则，七七事变之前，北平的东、南、北三面</a:t>
            </a:r>
            <a:r>
              <a:rPr lang="zh-CN" altLang="en-US" b="1" dirty="0">
                <a:solidFill>
                  <a:srgbClr val="C00000"/>
                </a:solidFill>
                <a:latin typeface="仿宋" panose="02010609060101010101" charset="-122"/>
                <a:ea typeface="仿宋" panose="02010609060101010101" charset="-122"/>
                <a:sym typeface="+mn-ea"/>
              </a:rPr>
              <a:t>已经被日军控制</a:t>
            </a:r>
            <a:r>
              <a:rPr lang="zh-CN" altLang="en-US" dirty="0" smtClean="0">
                <a:latin typeface="华文新魏" panose="02010800040101010101" charset="-122"/>
                <a:ea typeface="华文新魏" panose="02010800040101010101" charset="-122"/>
                <a:sym typeface="+mn-ea"/>
              </a:rPr>
              <a:t>，卢沟桥与宛平城，成为了北平通往南方等地的唯一通道，具有重要的战略位置。日本选址此处挑起事端，其目标在于整个平津地区。</a:t>
            </a:r>
          </a:p>
          <a:p>
            <a:r>
              <a:rPr lang="en-US" altLang="zh-CN" dirty="0" smtClean="0">
                <a:latin typeface="华文新魏" panose="02010800040101010101" charset="-122"/>
                <a:ea typeface="华文新魏" panose="02010800040101010101" charset="-122"/>
                <a:sym typeface="+mn-ea"/>
              </a:rPr>
              <a:t>——</a:t>
            </a:r>
            <a:r>
              <a:rPr lang="zh-CN" altLang="en-US" dirty="0" smtClean="0">
                <a:latin typeface="华文新魏" panose="02010800040101010101" charset="-122"/>
                <a:ea typeface="华文新魏" panose="02010800040101010101" charset="-122"/>
                <a:sym typeface="+mn-ea"/>
              </a:rPr>
              <a:t>所以，这次事变绝非是偶发事件，而是日本长久以来蓄意侵华的必然结果。并且，从这场事变起，日本开始对整个中国发动侵略，所以七七事变是日本全面侵华的开始！</a:t>
            </a:r>
          </a:p>
        </p:txBody>
      </p:sp>
    </p:spTree>
    <p:extLst>
      <p:ext uri="{BB962C8B-B14F-4D97-AF65-F5344CB8AC3E}">
        <p14:creationId xmlns:p14="http://schemas.microsoft.com/office/powerpoint/2010/main" val="1300273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pPr indent="720090" algn="l" fontAlgn="base"/>
            <a:r>
              <a:rPr lang="en-US" altLang="zh-CN" b="1" dirty="0" smtClean="0">
                <a:effectLst/>
                <a:latin typeface="楷体" panose="02010609060101010101" charset="-122"/>
                <a:ea typeface="楷体" panose="02010609060101010101" charset="-122"/>
                <a:cs typeface="楷体" panose="02010609060101010101" charset="-122"/>
                <a:sym typeface="+mn-ea"/>
              </a:rPr>
              <a:t>——</a:t>
            </a:r>
            <a:r>
              <a:rPr lang="zh-CN" altLang="en-US" b="1" dirty="0" smtClean="0">
                <a:effectLst/>
                <a:latin typeface="楷体" panose="02010609060101010101" charset="-122"/>
                <a:ea typeface="楷体" panose="02010609060101010101" charset="-122"/>
                <a:cs typeface="楷体" panose="02010609060101010101" charset="-122"/>
                <a:sym typeface="+mn-ea"/>
              </a:rPr>
              <a:t>更不能忘却的，是抗战时无数英勇无畏的中国军民铸就的中国魂</a:t>
            </a:r>
            <a:endParaRPr lang="zh-CN" altLang="en-US" b="1" dirty="0" smtClean="0">
              <a:solidFill>
                <a:schemeClr val="tx1"/>
              </a:solidFill>
              <a:effectLst/>
              <a:latin typeface="楷体" panose="02010609060101010101" charset="-122"/>
              <a:ea typeface="楷体" panose="02010609060101010101" charset="-122"/>
              <a:cs typeface="楷体" panose="02010609060101010101" charset="-122"/>
              <a:sym typeface="+mn-ea"/>
            </a:endParaRPr>
          </a:p>
          <a:p>
            <a:pPr indent="720090" algn="l" fontAlgn="base"/>
            <a:endParaRPr lang="zh-CN" altLang="en-US" b="1">
              <a:latin typeface="楷体" panose="02010609060101010101" charset="-122"/>
              <a:ea typeface="楷体" panose="02010609060101010101" charset="-122"/>
              <a:sym typeface="+mn-ea"/>
            </a:endParaRPr>
          </a:p>
        </p:txBody>
      </p:sp>
    </p:spTree>
    <p:extLst>
      <p:ext uri="{BB962C8B-B14F-4D97-AF65-F5344CB8AC3E}">
        <p14:creationId xmlns:p14="http://schemas.microsoft.com/office/powerpoint/2010/main" val="2744145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dirty="0">
                <a:solidFill>
                  <a:srgbClr val="E22A30"/>
                </a:solidFill>
                <a:latin typeface="华文仿宋" panose="02010600040101010101" charset="-122"/>
                <a:ea typeface="华文仿宋" panose="02010600040101010101" charset="-122"/>
                <a:sym typeface="+mn-ea"/>
              </a:rPr>
              <a:t>——</a:t>
            </a:r>
            <a:r>
              <a:rPr lang="zh-CN" altLang="en-US" dirty="0">
                <a:solidFill>
                  <a:srgbClr val="E22A30"/>
                </a:solidFill>
                <a:latin typeface="华文仿宋" panose="02010600040101010101" charset="-122"/>
                <a:ea typeface="华文仿宋" panose="02010600040101010101" charset="-122"/>
                <a:sym typeface="+mn-ea"/>
              </a:rPr>
              <a:t>历代中国人铸就的中国魂到底是什么？你觉得是什么</a:t>
            </a:r>
            <a:r>
              <a:rPr lang="en-US" altLang="zh-CN" dirty="0">
                <a:solidFill>
                  <a:srgbClr val="E22A30"/>
                </a:solidFill>
                <a:latin typeface="华文仿宋" panose="02010600040101010101" charset="-122"/>
                <a:ea typeface="华文仿宋" panose="02010600040101010101" charset="-122"/>
                <a:sym typeface="+mn-ea"/>
              </a:rPr>
              <a:t>“</a:t>
            </a:r>
            <a:r>
              <a:rPr lang="zh-CN" altLang="en-US" dirty="0">
                <a:solidFill>
                  <a:srgbClr val="E22A30"/>
                </a:solidFill>
                <a:latin typeface="华文仿宋" panose="02010600040101010101" charset="-122"/>
                <a:ea typeface="华文仿宋" panose="02010600040101010101" charset="-122"/>
                <a:sym typeface="+mn-ea"/>
              </a:rPr>
              <a:t>中国魂</a:t>
            </a:r>
            <a:r>
              <a:rPr lang="en-US" altLang="zh-CN" dirty="0">
                <a:solidFill>
                  <a:srgbClr val="E22A30"/>
                </a:solidFill>
                <a:latin typeface="华文仿宋" panose="02010600040101010101" charset="-122"/>
                <a:ea typeface="华文仿宋" panose="02010600040101010101" charset="-122"/>
                <a:sym typeface="+mn-ea"/>
              </a:rPr>
              <a:t>”</a:t>
            </a:r>
            <a:r>
              <a:rPr lang="zh-CN" altLang="en-US" dirty="0">
                <a:solidFill>
                  <a:srgbClr val="E22A30"/>
                </a:solidFill>
                <a:latin typeface="华文仿宋" panose="02010600040101010101" charset="-122"/>
                <a:ea typeface="华文仿宋" panose="02010600040101010101" charset="-122"/>
                <a:sym typeface="+mn-ea"/>
              </a:rPr>
              <a:t>？【讨论】</a:t>
            </a:r>
          </a:p>
          <a:p>
            <a:r>
              <a:rPr lang="en-US" altLang="zh-CN"/>
              <a:t>——</a:t>
            </a:r>
            <a:r>
              <a:rPr lang="zh-CN" altLang="en-US"/>
              <a:t>刚才同学们说的都很有道理，老师也想发表自己的见解。</a:t>
            </a:r>
          </a:p>
          <a:p>
            <a:r>
              <a:rPr lang="en-US" altLang="zh-CN"/>
              <a:t>——…………</a:t>
            </a:r>
            <a:r>
              <a:rPr lang="zh-CN" altLang="en-US"/>
              <a:t>这就是历代中国人铸就的中国魂！</a:t>
            </a:r>
          </a:p>
          <a:p>
            <a:r>
              <a:rPr lang="en-US" altLang="zh-CN"/>
              <a:t>——</a:t>
            </a:r>
            <a:r>
              <a:rPr lang="zh-CN" altLang="en-US">
                <a:sym typeface="+mn-ea"/>
              </a:rPr>
              <a:t>《申报》</a:t>
            </a:r>
            <a:r>
              <a:rPr lang="en-US" altLang="zh-CN">
                <a:sym typeface="+mn-ea"/>
              </a:rPr>
              <a:t>1949</a:t>
            </a:r>
            <a:r>
              <a:rPr lang="zh-CN" altLang="en-US">
                <a:sym typeface="+mn-ea"/>
              </a:rPr>
              <a:t>年已停刊，但如若《申报》现今依然发行，上面报道的会是什么呢？</a:t>
            </a:r>
          </a:p>
          <a:p>
            <a:r>
              <a:rPr lang="en-US" altLang="zh-CN">
                <a:sym typeface="+mn-ea"/>
              </a:rPr>
              <a:t>——</a:t>
            </a:r>
            <a:r>
              <a:rPr lang="zh-CN" altLang="en-US">
                <a:sym typeface="+mn-ea"/>
              </a:rPr>
              <a:t>我想，它会为我们展现一个今非昔比，焕然一新，国富民强</a:t>
            </a:r>
            <a:r>
              <a:rPr lang="zh-CN" altLang="en-US" b="1">
                <a:latin typeface="楷体" panose="02010609060101010101" charset="-122"/>
                <a:ea typeface="楷体" panose="02010609060101010101" charset="-122"/>
                <a:sym typeface="+mn-ea"/>
              </a:rPr>
              <a:t>的中国</a:t>
            </a:r>
            <a:endParaRPr lang="en-US" altLang="zh-CN" dirty="0">
              <a:solidFill>
                <a:srgbClr val="E22A30"/>
              </a:solidFill>
              <a:latin typeface="华文仿宋" panose="02010600040101010101" charset="-122"/>
              <a:ea typeface="华文仿宋" panose="02010600040101010101" charset="-122"/>
              <a:sym typeface="+mn-ea"/>
            </a:endParaRPr>
          </a:p>
          <a:p>
            <a:r>
              <a:rPr lang="zh-CN" altLang="en-US" dirty="0">
                <a:solidFill>
                  <a:srgbClr val="E22A30"/>
                </a:solidFill>
                <a:latin typeface="华文仿宋" panose="02010600040101010101" charset="-122"/>
                <a:ea typeface="华文仿宋" panose="02010600040101010101" charset="-122"/>
                <a:sym typeface="+mn-ea"/>
              </a:rPr>
              <a:t>中国何以焕然一新，</a:t>
            </a:r>
            <a:r>
              <a:rPr lang="en-US" altLang="zh-CN" dirty="0">
                <a:solidFill>
                  <a:srgbClr val="E22A30"/>
                </a:solidFill>
                <a:latin typeface="华文仿宋" panose="02010600040101010101" charset="-122"/>
                <a:ea typeface="华文仿宋" panose="02010600040101010101" charset="-122"/>
                <a:sym typeface="+mn-ea"/>
              </a:rPr>
              <a:t>…………</a:t>
            </a:r>
            <a:endParaRPr lang="zh-CN" altLang="en-US"/>
          </a:p>
          <a:p>
            <a:r>
              <a:rPr lang="en-US" altLang="zh-CN"/>
              <a:t>——</a:t>
            </a:r>
            <a:r>
              <a:rPr lang="zh-CN" altLang="en-US"/>
              <a:t>作为中国人，我们须得铭记历史，勿忘国魂</a:t>
            </a:r>
          </a:p>
        </p:txBody>
      </p:sp>
    </p:spTree>
    <p:extLst>
      <p:ext uri="{BB962C8B-B14F-4D97-AF65-F5344CB8AC3E}">
        <p14:creationId xmlns:p14="http://schemas.microsoft.com/office/powerpoint/2010/main" val="254172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8B460-8EAD-46F3-B95C-ABAD26059C0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80531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pPr fontAlgn="auto"/>
            <a:r>
              <a:rPr lang="en-US" altLang="zh-CN" b="1" dirty="0">
                <a:solidFill>
                  <a:srgbClr val="000000"/>
                </a:solidFill>
                <a:latin typeface="宋体" panose="02010600030101010101" pitchFamily="2" charset="-122"/>
                <a:sym typeface="+mn-ea"/>
              </a:rPr>
              <a:t>——</a:t>
            </a:r>
            <a:r>
              <a:rPr lang="zh-CN" altLang="en-US" b="1" dirty="0">
                <a:solidFill>
                  <a:srgbClr val="000000"/>
                </a:solidFill>
                <a:latin typeface="宋体" panose="02010600030101010101" pitchFamily="2" charset="-122"/>
                <a:sym typeface="+mn-ea"/>
              </a:rPr>
              <a:t>但与此同时，</a:t>
            </a:r>
            <a:r>
              <a:rPr lang="zh-CN" altLang="en-US" dirty="0" smtClean="0">
                <a:latin typeface="华文新魏" panose="02010800040101010101" charset="-122"/>
                <a:ea typeface="华文新魏" panose="02010800040101010101" charset="-122"/>
                <a:sym typeface="+mn-ea"/>
              </a:rPr>
              <a:t>也是中国</a:t>
            </a:r>
            <a:r>
              <a:rPr lang="zh-CN" altLang="en-US" b="1">
                <a:solidFill>
                  <a:schemeClr val="bg1"/>
                </a:solidFill>
                <a:latin typeface="楷体" panose="02010609060101010101" charset="-122"/>
                <a:ea typeface="楷体" panose="02010609060101010101" charset="-122"/>
                <a:cs typeface="楷体" panose="02010609060101010101" charset="-122"/>
                <a:sym typeface="微软雅黑" panose="020B0503020204020204" pitchFamily="34" charset="-122"/>
              </a:rPr>
              <a:t>全民族抗战的开始！从此事起，中华民族开始了广泛抗战</a:t>
            </a:r>
          </a:p>
          <a:p>
            <a:pPr fontAlgn="auto"/>
            <a:r>
              <a:rPr lang="en-US" altLang="zh-CN" b="1" dirty="0">
                <a:solidFill>
                  <a:srgbClr val="000000"/>
                </a:solidFill>
                <a:latin typeface="宋体" panose="02010600030101010101" pitchFamily="2" charset="-122"/>
                <a:sym typeface="+mn-ea"/>
              </a:rPr>
              <a:t>——</a:t>
            </a:r>
            <a:r>
              <a:rPr lang="zh-CN" altLang="en-US" b="1" dirty="0">
                <a:solidFill>
                  <a:srgbClr val="000000"/>
                </a:solidFill>
                <a:latin typeface="宋体" panose="02010600030101010101" pitchFamily="2" charset="-122"/>
                <a:sym typeface="+mn-ea"/>
              </a:rPr>
              <a:t>当时驻守北平的中国军队奋起抵抗，人人皆抱宁为玉碎，不为瓦全之决心，</a:t>
            </a:r>
          </a:p>
          <a:p>
            <a:pPr fontAlgn="auto"/>
            <a:r>
              <a:rPr lang="en-US" altLang="zh-CN" b="1">
                <a:latin typeface="楷体" panose="02010609060101010101" charset="-122"/>
                <a:ea typeface="楷体" panose="02010609060101010101" charset="-122"/>
                <a:cs typeface="楷体" panose="02010609060101010101" charset="-122"/>
                <a:sym typeface="+mn-ea"/>
              </a:rPr>
              <a:t>——1937</a:t>
            </a:r>
            <a:r>
              <a:rPr lang="zh-CN" altLang="en-US" b="1">
                <a:latin typeface="楷体" panose="02010609060101010101" charset="-122"/>
                <a:ea typeface="楷体" panose="02010609060101010101" charset="-122"/>
                <a:cs typeface="楷体" panose="02010609060101010101" charset="-122"/>
                <a:sym typeface="+mn-ea"/>
              </a:rPr>
              <a:t>年</a:t>
            </a:r>
            <a:r>
              <a:rPr lang="en-US" altLang="zh-CN" b="1">
                <a:latin typeface="楷体" panose="02010609060101010101" charset="-122"/>
                <a:ea typeface="楷体" panose="02010609060101010101" charset="-122"/>
                <a:cs typeface="楷体" panose="02010609060101010101" charset="-122"/>
                <a:sym typeface="+mn-ea"/>
              </a:rPr>
              <a:t>7</a:t>
            </a:r>
            <a:r>
              <a:rPr lang="zh-CN" altLang="en-US" b="1">
                <a:latin typeface="楷体" panose="02010609060101010101" charset="-122"/>
                <a:ea typeface="楷体" panose="02010609060101010101" charset="-122"/>
                <a:cs typeface="楷体" panose="02010609060101010101" charset="-122"/>
                <a:sym typeface="+mn-ea"/>
              </a:rPr>
              <a:t>月</a:t>
            </a:r>
            <a:r>
              <a:rPr lang="en-US" altLang="zh-CN" b="1">
                <a:latin typeface="楷体" panose="02010609060101010101" charset="-122"/>
                <a:ea typeface="楷体" panose="02010609060101010101" charset="-122"/>
                <a:cs typeface="楷体" panose="02010609060101010101" charset="-122"/>
                <a:sym typeface="+mn-ea"/>
              </a:rPr>
              <a:t>31</a:t>
            </a:r>
            <a:r>
              <a:rPr lang="zh-CN" altLang="en-US" b="1">
                <a:latin typeface="楷体" panose="02010609060101010101" charset="-122"/>
                <a:ea typeface="楷体" panose="02010609060101010101" charset="-122"/>
                <a:cs typeface="楷体" panose="02010609060101010101" charset="-122"/>
                <a:sym typeface="+mn-ea"/>
              </a:rPr>
              <a:t>日的申报中，两位英雄，映入我们的眼帘，</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赵</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佟</a:t>
            </a:r>
            <a:r>
              <a:rPr lang="en-US" altLang="zh-CN" b="1">
                <a:latin typeface="楷体" panose="02010609060101010101" charset="-122"/>
                <a:ea typeface="楷体" panose="02010609060101010101" charset="-122"/>
                <a:cs typeface="楷体" panose="02010609060101010101" charset="-122"/>
                <a:sym typeface="+mn-ea"/>
              </a:rPr>
              <a:t>“</a:t>
            </a:r>
            <a:r>
              <a:rPr lang="zh-CN" altLang="en-US" b="1">
                <a:latin typeface="楷体" panose="02010609060101010101" charset="-122"/>
                <a:ea typeface="楷体" panose="02010609060101010101" charset="-122"/>
                <a:cs typeface="楷体" panose="02010609060101010101" charset="-122"/>
                <a:sym typeface="+mn-ea"/>
              </a:rPr>
              <a:t>指的分别是谁？</a:t>
            </a:r>
          </a:p>
          <a:p>
            <a:pPr fontAlgn="auto"/>
            <a:r>
              <a:rPr lang="en-US" altLang="zh-CN" b="1">
                <a:latin typeface="楷体" panose="02010609060101010101" charset="-122"/>
                <a:ea typeface="楷体" panose="02010609060101010101" charset="-122"/>
                <a:cs typeface="楷体" panose="02010609060101010101" charset="-122"/>
                <a:sym typeface="+mn-ea"/>
              </a:rPr>
              <a:t>——</a:t>
            </a:r>
            <a:r>
              <a:rPr lang="zh-CN" altLang="en-US">
                <a:sym typeface="+mn-ea"/>
              </a:rPr>
              <a:t>佟麟阁，赵登禹，他们</a:t>
            </a:r>
            <a:r>
              <a:rPr lang="zh-CN" altLang="en-US" b="1">
                <a:solidFill>
                  <a:srgbClr val="FF0000"/>
                </a:solidFill>
                <a:sym typeface="+mn-ea"/>
              </a:rPr>
              <a:t>英勇抵抗，战死沙场，</a:t>
            </a:r>
            <a:r>
              <a:rPr lang="zh-CN" altLang="en-US">
                <a:latin typeface="小米兰亭" panose="03000502000000000000" charset="-122"/>
                <a:ea typeface="小米兰亭" panose="03000502000000000000" charset="-122"/>
                <a:sym typeface="+mn-ea"/>
              </a:rPr>
              <a:t>用鲜血和生命捍卫着国家的尊严，履行着军人的职责，</a:t>
            </a:r>
            <a:r>
              <a:rPr lang="zh-CN" altLang="en-US">
                <a:sym typeface="+mn-ea"/>
              </a:rPr>
              <a:t>这就是我们的中国军人</a:t>
            </a:r>
            <a:r>
              <a:rPr lang="zh-CN" altLang="en-US">
                <a:latin typeface="小米兰亭" panose="03000502000000000000" charset="-122"/>
                <a:ea typeface="小米兰亭" panose="03000502000000000000" charset="-122"/>
                <a:sym typeface="+mn-ea"/>
              </a:rPr>
              <a:t>。他们</a:t>
            </a:r>
            <a:r>
              <a:rPr lang="zh-CN" altLang="en-US">
                <a:sym typeface="+mn-ea"/>
              </a:rPr>
              <a:t>赤胆忠心的话语，会被我们永远铭记。</a:t>
            </a:r>
          </a:p>
          <a:p>
            <a:pPr fontAlgn="auto"/>
            <a:r>
              <a:rPr lang="en-US" altLang="zh-CN">
                <a:sym typeface="+mn-ea"/>
              </a:rPr>
              <a:t>——</a:t>
            </a:r>
            <a:r>
              <a:rPr lang="zh-CN" altLang="en-US" b="1">
                <a:solidFill>
                  <a:srgbClr val="FF0000"/>
                </a:solidFill>
                <a:sym typeface="+mn-ea"/>
              </a:rPr>
              <a:t>然而，保卫平津的结果并不如人意。</a:t>
            </a:r>
          </a:p>
        </p:txBody>
      </p:sp>
    </p:spTree>
    <p:extLst>
      <p:ext uri="{BB962C8B-B14F-4D97-AF65-F5344CB8AC3E}">
        <p14:creationId xmlns:p14="http://schemas.microsoft.com/office/powerpoint/2010/main" val="3943763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b="1" dirty="0" smtClean="0">
                <a:latin typeface="楷体" panose="02010609060101010101" charset="-122"/>
                <a:ea typeface="楷体" panose="02010609060101010101" charset="-122"/>
                <a:sym typeface="+mn-ea"/>
              </a:rPr>
              <a:t>——</a:t>
            </a:r>
            <a:r>
              <a:rPr lang="zh-CN" altLang="en-US" b="1" dirty="0" smtClean="0">
                <a:latin typeface="楷体" panose="02010609060101010101" charset="-122"/>
                <a:ea typeface="楷体" panose="02010609060101010101" charset="-122"/>
                <a:sym typeface="+mn-ea"/>
              </a:rPr>
              <a:t>在卢沟桥与宛平失守后，</a:t>
            </a:r>
            <a:r>
              <a:rPr lang="en-US" altLang="zh-CN" b="1" dirty="0" smtClean="0">
                <a:latin typeface="楷体" panose="02010609060101010101" charset="-122"/>
                <a:ea typeface="楷体" panose="02010609060101010101" charset="-122"/>
                <a:sym typeface="+mn-ea"/>
              </a:rPr>
              <a:t>7</a:t>
            </a:r>
            <a:r>
              <a:rPr lang="zh-CN" altLang="en-US" b="1" dirty="0" smtClean="0">
                <a:latin typeface="楷体" panose="02010609060101010101" charset="-122"/>
                <a:ea typeface="楷体" panose="02010609060101010101" charset="-122"/>
                <a:sym typeface="+mn-ea"/>
              </a:rPr>
              <a:t>月底，北平、天津相继失陷，</a:t>
            </a:r>
            <a:endParaRPr lang="zh-CN" altLang="en-US"/>
          </a:p>
        </p:txBody>
      </p:sp>
    </p:spTree>
    <p:extLst>
      <p:ext uri="{BB962C8B-B14F-4D97-AF65-F5344CB8AC3E}">
        <p14:creationId xmlns:p14="http://schemas.microsoft.com/office/powerpoint/2010/main" val="773349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b="1" dirty="0" smtClean="0">
                <a:latin typeface="楷体" panose="02010609060101010101" charset="-122"/>
                <a:ea typeface="楷体" panose="02010609060101010101" charset="-122"/>
                <a:sym typeface="+mn-ea"/>
              </a:rPr>
              <a:t>——</a:t>
            </a:r>
            <a:r>
              <a:rPr lang="zh-CN" altLang="en-US" b="1" dirty="0" smtClean="0">
                <a:latin typeface="楷体" panose="02010609060101010101" charset="-122"/>
                <a:ea typeface="楷体" panose="02010609060101010101" charset="-122"/>
                <a:sym typeface="+mn-ea"/>
              </a:rPr>
              <a:t>平津</a:t>
            </a:r>
            <a:r>
              <a:rPr lang="zh-CN" altLang="en-US" b="1" dirty="0">
                <a:latin typeface="楷体" panose="02010609060101010101" charset="-122"/>
                <a:ea typeface="楷体" panose="02010609060101010101" charset="-122"/>
                <a:sym typeface="+mn-ea"/>
              </a:rPr>
              <a:t>失陷以后，日本又</a:t>
            </a:r>
            <a:r>
              <a:rPr lang="zh-CN" altLang="zh-CN" dirty="0" smtClean="0">
                <a:effectLst/>
                <a:sym typeface="+mn-ea"/>
              </a:rPr>
              <a:t>伺机将战争由华北扩展到华中。</a:t>
            </a:r>
            <a:endParaRPr lang="en-US" altLang="zh-CN" b="1" dirty="0" smtClean="0">
              <a:latin typeface="楷体" panose="02010609060101010101" charset="-122"/>
              <a:ea typeface="楷体" panose="02010609060101010101" charset="-122"/>
              <a:sym typeface="+mn-ea"/>
            </a:endParaRPr>
          </a:p>
          <a:p>
            <a:r>
              <a:rPr lang="en-US" altLang="zh-CN" b="1" dirty="0" smtClean="0">
                <a:latin typeface="楷体" panose="02010609060101010101" charset="-122"/>
                <a:ea typeface="楷体" panose="02010609060101010101" charset="-122"/>
                <a:sym typeface="+mn-ea"/>
              </a:rPr>
              <a:t>——</a:t>
            </a:r>
            <a:r>
              <a:rPr lang="zh-CN" altLang="en-US" b="1" dirty="0" smtClean="0">
                <a:latin typeface="楷体" panose="02010609060101010101" charset="-122"/>
                <a:ea typeface="楷体" panose="02010609060101010101" charset="-122"/>
                <a:sym typeface="+mn-ea"/>
              </a:rPr>
              <a:t>民族危机加剧之下之下，</a:t>
            </a:r>
            <a:r>
              <a:rPr lang="zh-CN" altLang="zh-CN" dirty="0" smtClean="0">
                <a:effectLst/>
                <a:sym typeface="+mn-ea"/>
              </a:rPr>
              <a:t>国共两党再次达成合作，共赴国难。</a:t>
            </a:r>
            <a:endParaRPr lang="zh-CN" altLang="en-US"/>
          </a:p>
        </p:txBody>
      </p:sp>
    </p:spTree>
    <p:extLst>
      <p:ext uri="{BB962C8B-B14F-4D97-AF65-F5344CB8AC3E}">
        <p14:creationId xmlns:p14="http://schemas.microsoft.com/office/powerpoint/2010/main" val="750091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a:t>——</a:t>
            </a:r>
            <a:r>
              <a:rPr lang="zh-CN" altLang="en-US"/>
              <a:t>是什么让曾经内战的两党走向合作？</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国共第二次合作何以实现？班级分为</a:t>
            </a:r>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组，互相讨论，找一代表记录并拍照上传讨论结果。</a:t>
            </a:r>
          </a:p>
          <a:p>
            <a:r>
              <a:rPr lang="en-US" altLang="zh-CN"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a:t>西安事变的和平解决揭开了两党由内战到联合抗日的序幕。</a:t>
            </a:r>
          </a:p>
          <a:p>
            <a:r>
              <a:rPr lang="en-US" altLang="zh-CN"/>
              <a:t>——</a:t>
            </a:r>
            <a:r>
              <a:rPr lang="zh-CN" altLang="en-US"/>
              <a:t>中日民族矛盾已上升为中国社会的主要矛盾，国共双方皆表明抗日立场</a:t>
            </a:r>
          </a:p>
          <a:p>
            <a:r>
              <a:rPr lang="en-US" altLang="zh-CN"/>
              <a:t>——</a:t>
            </a:r>
            <a:r>
              <a:rPr lang="zh-CN" altLang="en-US"/>
              <a:t>中共在民族大义与人民利益面前做出的巨大让步</a:t>
            </a:r>
          </a:p>
          <a:p>
            <a:r>
              <a:rPr lang="en-US" altLang="zh-CN"/>
              <a:t>——</a:t>
            </a:r>
            <a:r>
              <a:rPr lang="zh-CN" altLang="en-US"/>
              <a:t>种种因素，让国共两党摒弃前嫌，达成了第二次合作。这样，以</a:t>
            </a:r>
            <a:r>
              <a:rPr lang="zh-CN" altLang="en-US" b="1">
                <a:latin typeface="宋体" panose="02010600030101010101" pitchFamily="2" charset="-122"/>
                <a:ea typeface="宋体" panose="02010600030101010101" pitchFamily="2" charset="-122"/>
                <a:cs typeface="宋体" panose="02010600030101010101" pitchFamily="2" charset="-122"/>
                <a:sym typeface="+mn-ea"/>
              </a:rPr>
              <a:t>第二次国共合作为基础的抗日民族统一战线正式形成</a:t>
            </a:r>
          </a:p>
          <a:p>
            <a:endParaRPr lang="zh-CN" altLang="en-US"/>
          </a:p>
        </p:txBody>
      </p:sp>
    </p:spTree>
    <p:extLst>
      <p:ext uri="{BB962C8B-B14F-4D97-AF65-F5344CB8AC3E}">
        <p14:creationId xmlns:p14="http://schemas.microsoft.com/office/powerpoint/2010/main" val="16437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a:t>——……</a:t>
            </a:r>
            <a:r>
              <a:rPr lang="zh-CN" altLang="en-US"/>
              <a:t>全民族抗战的局面形成</a:t>
            </a:r>
            <a:endParaRPr lang="en-US" altLang="zh-CN"/>
          </a:p>
          <a:p>
            <a:r>
              <a:rPr lang="en-US" altLang="zh-CN"/>
              <a:t>——</a:t>
            </a:r>
            <a:r>
              <a:rPr lang="zh-CN" altLang="en-US"/>
              <a:t>那中国军民在抗战洪流中，又会谱写着怎样的历史壮歌？</a:t>
            </a:r>
          </a:p>
        </p:txBody>
      </p:sp>
    </p:spTree>
    <p:extLst>
      <p:ext uri="{BB962C8B-B14F-4D97-AF65-F5344CB8AC3E}">
        <p14:creationId xmlns:p14="http://schemas.microsoft.com/office/powerpoint/2010/main" val="29805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extLst>
      <p:ext uri="{BB962C8B-B14F-4D97-AF65-F5344CB8AC3E}">
        <p14:creationId xmlns:p14="http://schemas.microsoft.com/office/powerpoint/2010/main" val="103649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r>
              <a:rPr lang="en-US" altLang="zh-CN" b="1" dirty="0" smtClean="0">
                <a:latin typeface="楷体" panose="02010609060101010101" charset="-122"/>
                <a:ea typeface="楷体" panose="02010609060101010101" charset="-122"/>
                <a:sym typeface="+mn-ea"/>
              </a:rPr>
              <a:t>——</a:t>
            </a:r>
            <a:r>
              <a:rPr lang="zh-CN" altLang="en-US" b="1" dirty="0" smtClean="0">
                <a:latin typeface="楷体" panose="02010609060101010101" charset="-122"/>
                <a:ea typeface="楷体" panose="02010609060101010101" charset="-122"/>
                <a:sym typeface="+mn-ea"/>
              </a:rPr>
              <a:t>平津</a:t>
            </a:r>
            <a:r>
              <a:rPr lang="zh-CN" altLang="en-US" b="1" dirty="0">
                <a:latin typeface="楷体" panose="02010609060101010101" charset="-122"/>
                <a:ea typeface="楷体" panose="02010609060101010101" charset="-122"/>
                <a:sym typeface="+mn-ea"/>
              </a:rPr>
              <a:t>失陷以后，为了</a:t>
            </a:r>
            <a:r>
              <a:rPr lang="zh-CN" altLang="en-US" b="1" dirty="0" smtClean="0">
                <a:latin typeface="楷体" panose="02010609060101010101" charset="-122"/>
                <a:ea typeface="楷体" panose="02010609060101010101" charset="-122"/>
                <a:sym typeface="+mn-ea"/>
              </a:rPr>
              <a:t>迫使</a:t>
            </a:r>
            <a:r>
              <a:rPr lang="zh-CN" altLang="en-US" b="1" dirty="0">
                <a:latin typeface="楷体" panose="02010609060101010101" charset="-122"/>
                <a:ea typeface="楷体" panose="02010609060101010101" charset="-122"/>
                <a:sym typeface="+mn-ea"/>
              </a:rPr>
              <a:t>国民政府投降，</a:t>
            </a:r>
            <a:r>
              <a:rPr lang="zh-CN" altLang="en-US" b="1" dirty="0" smtClean="0">
                <a:latin typeface="楷体" panose="02010609060101010101" charset="-122"/>
                <a:ea typeface="楷体" panose="02010609060101010101" charset="-122"/>
                <a:sym typeface="+mn-ea"/>
              </a:rPr>
              <a:t>日军大举</a:t>
            </a:r>
            <a:r>
              <a:rPr lang="zh-CN" altLang="en-US" b="1" dirty="0">
                <a:latin typeface="楷体" panose="02010609060101010101" charset="-122"/>
                <a:ea typeface="楷体" panose="02010609060101010101" charset="-122"/>
                <a:sym typeface="+mn-ea"/>
              </a:rPr>
              <a:t>进攻中国经济</a:t>
            </a:r>
            <a:r>
              <a:rPr lang="zh-CN" altLang="en-US" b="1" dirty="0" smtClean="0">
                <a:latin typeface="楷体" panose="02010609060101010101" charset="-122"/>
                <a:ea typeface="楷体" panose="02010609060101010101" charset="-122"/>
                <a:sym typeface="+mn-ea"/>
              </a:rPr>
              <a:t>、金融中心</a:t>
            </a:r>
            <a:r>
              <a:rPr lang="en-US" altLang="zh-CN" b="1" dirty="0">
                <a:latin typeface="楷体" panose="02010609060101010101" charset="-122"/>
                <a:ea typeface="楷体" panose="02010609060101010101" charset="-122"/>
                <a:sym typeface="+mn-ea"/>
              </a:rPr>
              <a:t>——</a:t>
            </a:r>
            <a:r>
              <a:rPr lang="zh-CN" altLang="en-US" b="1" dirty="0">
                <a:solidFill>
                  <a:srgbClr val="FF0000"/>
                </a:solidFill>
                <a:latin typeface="楷体" panose="02010609060101010101" charset="-122"/>
                <a:ea typeface="楷体" panose="02010609060101010101" charset="-122"/>
                <a:sym typeface="+mn-ea"/>
              </a:rPr>
              <a:t>上海</a:t>
            </a:r>
            <a:r>
              <a:rPr lang="zh-CN" altLang="en-US" b="1" dirty="0">
                <a:latin typeface="楷体" panose="02010609060101010101" charset="-122"/>
                <a:ea typeface="楷体" panose="02010609060101010101" charset="-122"/>
                <a:sym typeface="+mn-ea"/>
              </a:rPr>
              <a:t>。</a:t>
            </a:r>
          </a:p>
          <a:p>
            <a:r>
              <a:rPr lang="en-US" altLang="zh-CN"/>
              <a:t>——</a:t>
            </a:r>
            <a:r>
              <a:rPr lang="zh-CN" altLang="en-US"/>
              <a:t>以</a:t>
            </a:r>
            <a:r>
              <a:rPr lang="en-US" altLang="zh-CN"/>
              <a:t>1937</a:t>
            </a:r>
            <a:r>
              <a:rPr lang="zh-CN" altLang="en-US"/>
              <a:t>年</a:t>
            </a:r>
            <a:r>
              <a:rPr lang="en-US" altLang="zh-CN"/>
              <a:t>8</a:t>
            </a:r>
            <a:r>
              <a:rPr lang="zh-CN" altLang="en-US"/>
              <a:t>月</a:t>
            </a:r>
            <a:r>
              <a:rPr lang="en-US" altLang="zh-CN"/>
              <a:t>9</a:t>
            </a:r>
            <a:r>
              <a:rPr lang="zh-CN" altLang="en-US"/>
              <a:t>日的</a:t>
            </a:r>
            <a:r>
              <a:rPr lang="en-US" altLang="zh-CN"/>
              <a:t>”</a:t>
            </a:r>
            <a:r>
              <a:rPr lang="zh-CN" altLang="en-US"/>
              <a:t>上海虹桥机场事件</a:t>
            </a:r>
            <a:r>
              <a:rPr lang="en-US" altLang="zh-CN"/>
              <a:t>“</a:t>
            </a:r>
            <a:r>
              <a:rPr lang="zh-CN" altLang="en-US"/>
              <a:t>作为借口挑起事端，日本在</a:t>
            </a:r>
            <a:r>
              <a:rPr lang="en-US" altLang="zh-CN"/>
              <a:t>8</a:t>
            </a:r>
            <a:r>
              <a:rPr lang="zh-CN" altLang="en-US"/>
              <a:t>月</a:t>
            </a:r>
            <a:r>
              <a:rPr lang="en-US" altLang="zh-CN"/>
              <a:t>13</a:t>
            </a:r>
            <a:r>
              <a:rPr lang="zh-CN" altLang="en-US"/>
              <a:t>日起大举进攻上海，淞沪会战爆发。</a:t>
            </a:r>
          </a:p>
          <a:p>
            <a:r>
              <a:rPr lang="en-US" altLang="zh-CN"/>
              <a:t>——2</a:t>
            </a:r>
            <a:r>
              <a:rPr lang="zh-CN" altLang="en-US"/>
              <a:t>个多月后，</a:t>
            </a:r>
            <a:r>
              <a:rPr lang="en-US" altLang="zh-CN"/>
              <a:t>11</a:t>
            </a:r>
            <a:r>
              <a:rPr lang="zh-CN" altLang="en-US"/>
              <a:t>月份，上海未能守住，沦入敌手</a:t>
            </a:r>
          </a:p>
        </p:txBody>
      </p:sp>
    </p:spTree>
    <p:extLst>
      <p:ext uri="{BB962C8B-B14F-4D97-AF65-F5344CB8AC3E}">
        <p14:creationId xmlns:p14="http://schemas.microsoft.com/office/powerpoint/2010/main" val="2628133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2022/8/7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2022/8/7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2022/8/7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pPr fontAlgn="auto"/>
            <a:r>
              <a:rPr lang="zh-CN" altLang="en-US" strike="noStrike" noProof="1"/>
              <a:t>单击此处编辑标题</a:t>
            </a:r>
          </a:p>
        </p:txBody>
      </p:sp>
      <p:sp>
        <p:nvSpPr>
          <p:cNvPr id="3" name="副标题 2"/>
          <p:cNvSpPr>
            <a:spLocks noGrp="1"/>
          </p:cNvSpPr>
          <p:nvPr>
            <p:ph type="subTitle" idx="1" hasCustomPrompt="1"/>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p>
        </p:txBody>
      </p:sp>
      <p:sp>
        <p:nvSpPr>
          <p:cNvPr id="16" name="日期占位符 15"/>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17" name="页脚占位符 16"/>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18" name="灯片编号占位符 17"/>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日期占位符 3"/>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5" name="页脚占位符 4"/>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单击此处编辑文本</a:t>
            </a:r>
          </a:p>
        </p:txBody>
      </p:sp>
      <p:sp>
        <p:nvSpPr>
          <p:cNvPr id="4" name="日期占位符 3"/>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5" name="页脚占位符 4"/>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6" name="页脚占位符 5"/>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7" name="灯片编号占位符 6"/>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7" name="日期占位符 6"/>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8" name="页脚占位符 7"/>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9" name="灯片编号占位符 8"/>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4" name="页脚占位符 3"/>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3" name="页脚占位符 2"/>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4" name="灯片编号占位符 3"/>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9EFD9D74-47D9-4702-A33C-335B63B48DBF}"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6" name="页脚占位符 5"/>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7" name="灯片编号占位符 6"/>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FABC47A4-756D-490B-A52F-7D9E2C9FC05F}"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2022/8/7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5" name="页脚占位符 4"/>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6" name="灯片编号占位符 5"/>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3" name="日期占位符 2"/>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4" name="页脚占位符 3"/>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612775" y="6315075"/>
            <a:ext cx="2698750" cy="315913"/>
          </a:xfrm>
          <a:prstGeom prst="rect">
            <a:avLst/>
          </a:prstGeom>
        </p:spPr>
        <p:txBody>
          <a:bodyPr vert="horz" lIns="91440" tIns="45720" rIns="91440" bIns="45720" rtlCol="0" anchor="ctr">
            <a:normAutofit/>
          </a:body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4" name="页脚占位符 3"/>
          <p:cNvSpPr>
            <a:spLocks noGrp="1"/>
          </p:cNvSpPr>
          <p:nvPr>
            <p:ph type="ftr" sz="quarter" idx="11"/>
            <p:custDataLst>
              <p:tags r:id="rId2"/>
            </p:custDataLst>
          </p:nvPr>
        </p:nvSpPr>
        <p:spPr>
          <a:xfrm>
            <a:off x="4116388" y="6315075"/>
            <a:ext cx="3959225" cy="315913"/>
          </a:xfrm>
          <a:prstGeom prst="rect">
            <a:avLst/>
          </a:prstGeom>
        </p:spPr>
        <p:txBody>
          <a:bodyPr vert="horz" lIns="91440" tIns="45720" rIns="91440" bIns="45720" rtlCol="0" anchor="ctr">
            <a:normAutofit/>
          </a:bodyPr>
          <a:lstStyle/>
          <a:p>
            <a:pPr fontAlgn="auto"/>
            <a:endParaRPr lang="zh-CN" altLang="en-US" strike="noStrike" noProof="1"/>
          </a:p>
        </p:txBody>
      </p:sp>
      <p:sp>
        <p:nvSpPr>
          <p:cNvPr id="5" name="灯片编号占位符 4"/>
          <p:cNvSpPr>
            <a:spLocks noGrp="1"/>
          </p:cNvSpPr>
          <p:nvPr>
            <p:ph type="sldNum" sz="quarter" idx="12"/>
            <p:custDataLst>
              <p:tags r:id="rId3"/>
            </p:custDataLst>
          </p:nvPr>
        </p:nvSpPr>
        <p:spPr>
          <a:xfrm>
            <a:off x="8877300" y="6315075"/>
            <a:ext cx="2700338" cy="315913"/>
          </a:xfrm>
          <a:prstGeom prst="rect">
            <a:avLst/>
          </a:prstGeom>
        </p:spPr>
        <p:txBody>
          <a:bodyPr vert="horz" lIns="91440" tIns="45720" rIns="91440" bIns="45720" rtlCol="0" anchor="ctr">
            <a:normAutofit/>
          </a:body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2022/8/7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2022/8/7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2022/8/7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2022/8/7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2022/8/7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2022/8/7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2022/8/7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3.xml"/><Relationship Id="rId18" Type="http://schemas.openxmlformats.org/officeDocument/2006/relationships/tags" Target="../tags/tag6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7.xml"/><Relationship Id="rId2" Type="http://schemas.openxmlformats.org/officeDocument/2006/relationships/slideLayout" Target="../slideLayouts/slideLayout13.xml"/><Relationship Id="rId16" Type="http://schemas.openxmlformats.org/officeDocument/2006/relationships/tags" Target="../tags/tag6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5.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9">
            <a:alphaModFix amt="88000"/>
          </a:blip>
          <a:stretch>
            <a:fillRect t="-10000" b="-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2022/8/7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9">
            <a:alphaModFix amt="88000"/>
          </a:blip>
          <a:stretch>
            <a:fillRect t="-10000" b="-1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3"/>
            </p:custDataLst>
          </p:nvPr>
        </p:nvSpPr>
        <p:spPr>
          <a:xfrm>
            <a:off x="608013" y="608013"/>
            <a:ext cx="10969625" cy="7064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1027" name="文本占位符 2"/>
          <p:cNvSpPr>
            <a:spLocks noGrp="1"/>
          </p:cNvSpPr>
          <p:nvPr>
            <p:ph type="body"/>
            <p:custDataLst>
              <p:tags r:id="rId14"/>
            </p:custDataLst>
          </p:nvPr>
        </p:nvSpPr>
        <p:spPr>
          <a:xfrm>
            <a:off x="608013" y="1490663"/>
            <a:ext cx="10969625" cy="4759325"/>
          </a:xfrm>
          <a:prstGeom prst="rect">
            <a:avLst/>
          </a:prstGeom>
          <a:noFill/>
          <a:ln w="9525">
            <a:noFill/>
          </a:ln>
        </p:spPr>
        <p:txBody>
          <a:bodyPr vert="horz" lIns="90000" tIns="46800" rIns="90000" bIns="46800" anchor="t"/>
          <a:lstStyle/>
          <a:p>
            <a:pPr lvl="0"/>
            <a:r>
              <a:rPr lang="zh-CN" altLang="en-US" dirty="0"/>
              <a:t>单击此处编辑母版文本样式</a:t>
            </a:r>
          </a:p>
          <a:p>
            <a:pPr lvl="1" indent="-22860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4" name="日期占位符 3"/>
          <p:cNvSpPr>
            <a:spLocks noGrp="1"/>
          </p:cNvSpPr>
          <p:nvPr>
            <p:ph type="dt" sz="half" idx="2"/>
            <p:custDataLst>
              <p:tags r:id="rId15"/>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t>2022/8/7</a:t>
            </a:fld>
            <a:endParaRPr lang="zh-CN" altLang="en-US" strike="noStrike" noProof="1"/>
          </a:p>
        </p:txBody>
      </p:sp>
      <p:sp>
        <p:nvSpPr>
          <p:cNvPr id="5" name="页脚占位符 4"/>
          <p:cNvSpPr>
            <a:spLocks noGrp="1"/>
          </p:cNvSpPr>
          <p:nvPr>
            <p:ph type="ftr" sz="quarter" idx="3"/>
            <p:custDataLst>
              <p:tags r:id="rId16"/>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custDataLst>
              <p:tags r:id="rId17"/>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fontAlgn="auto"/>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t>‹#›</a:t>
            </a:fld>
            <a:endParaRPr lang="zh-CN" altLang="en-US" strike="noStrike" noProof="1"/>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1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15.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26.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2.xml"/><Relationship Id="rId5" Type="http://schemas.openxmlformats.org/officeDocument/2006/relationships/image" Target="../media/image29.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23.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4.xml"/><Relationship Id="rId6" Type="http://schemas.openxmlformats.org/officeDocument/2006/relationships/image" Target="../media/image32.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0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2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26.xml"/><Relationship Id="rId5" Type="http://schemas.openxmlformats.org/officeDocument/2006/relationships/image" Target="../media/image33.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2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28.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12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30.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0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image" Target="../media/image11.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1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11.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1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3241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1501140" y="2891155"/>
            <a:ext cx="9335135" cy="1076325"/>
          </a:xfrm>
          <a:prstGeom prst="rect">
            <a:avLst/>
          </a:prstGeom>
          <a:solidFill>
            <a:schemeClr val="bg1"/>
          </a:solidFill>
        </p:spPr>
        <p:txBody>
          <a:bodyPr wrap="square">
            <a:spAutoFit/>
          </a:bodyPr>
          <a:lstStyle/>
          <a:p>
            <a:pPr>
              <a:spcBef>
                <a:spcPct val="50000"/>
              </a:spcBef>
            </a:pPr>
            <a:r>
              <a:rPr lang="zh-CN" altLang="en-US" sz="3200" b="1" dirty="0" smtClean="0">
                <a:solidFill>
                  <a:srgbClr val="FF0000"/>
                </a:solidFill>
                <a:latin typeface="楷体" panose="02010609060101010101" charset="-122"/>
                <a:ea typeface="楷体" panose="02010609060101010101" charset="-122"/>
                <a:cs typeface="楷体" panose="02010609060101010101" charset="-122"/>
              </a:rPr>
              <a:t>大江南北、长城内外，各党派、各民族、各阶层都</a:t>
            </a:r>
            <a:r>
              <a:rPr lang="zh-CN" altLang="en-US" sz="3200" b="1" dirty="0" smtClean="0">
                <a:latin typeface="楷体" panose="02010609060101010101" charset="-122"/>
                <a:ea typeface="楷体" panose="02010609060101010101" charset="-122"/>
                <a:cs typeface="楷体" panose="02010609060101010101" charset="-122"/>
              </a:rPr>
              <a:t>积极投入到这场波澜壮阔、史无前例的抗战洪流中。 </a:t>
            </a:r>
          </a:p>
        </p:txBody>
      </p:sp>
      <p:pic>
        <p:nvPicPr>
          <p:cNvPr id="2" name="图片 1" descr="截图120101"/>
          <p:cNvPicPr>
            <a:picLocks noChangeAspect="1"/>
          </p:cNvPicPr>
          <p:nvPr/>
        </p:nvPicPr>
        <p:blipFill>
          <a:blip r:embed="rId3"/>
          <a:srcRect l="8581" r="9741"/>
          <a:stretch>
            <a:fillRect/>
          </a:stretch>
        </p:blipFill>
        <p:spPr>
          <a:xfrm>
            <a:off x="6529070" y="207010"/>
            <a:ext cx="3749040" cy="2581910"/>
          </a:xfrm>
          <a:prstGeom prst="rect">
            <a:avLst/>
          </a:prstGeom>
        </p:spPr>
      </p:pic>
      <p:pic>
        <p:nvPicPr>
          <p:cNvPr id="4" name="图片 3" descr="截图120103"/>
          <p:cNvPicPr>
            <a:picLocks noChangeAspect="1"/>
          </p:cNvPicPr>
          <p:nvPr/>
        </p:nvPicPr>
        <p:blipFill>
          <a:blip r:embed="rId4"/>
          <a:stretch>
            <a:fillRect/>
          </a:stretch>
        </p:blipFill>
        <p:spPr>
          <a:xfrm>
            <a:off x="1662430" y="4028440"/>
            <a:ext cx="3816350" cy="2576830"/>
          </a:xfrm>
          <a:prstGeom prst="rect">
            <a:avLst/>
          </a:prstGeom>
        </p:spPr>
      </p:pic>
      <p:pic>
        <p:nvPicPr>
          <p:cNvPr id="3" name="图片 2" descr="截图120102"/>
          <p:cNvPicPr>
            <a:picLocks noChangeAspect="1"/>
          </p:cNvPicPr>
          <p:nvPr/>
        </p:nvPicPr>
        <p:blipFill>
          <a:blip r:embed="rId5"/>
          <a:stretch>
            <a:fillRect/>
          </a:stretch>
        </p:blipFill>
        <p:spPr>
          <a:xfrm>
            <a:off x="1788795" y="207010"/>
            <a:ext cx="3812540" cy="2634615"/>
          </a:xfrm>
          <a:prstGeom prst="rect">
            <a:avLst/>
          </a:prstGeom>
        </p:spPr>
      </p:pic>
      <p:pic>
        <p:nvPicPr>
          <p:cNvPr id="5" name="图片 4"/>
          <p:cNvPicPr>
            <a:picLocks noChangeAspect="1"/>
          </p:cNvPicPr>
          <p:nvPr/>
        </p:nvPicPr>
        <p:blipFill>
          <a:blip r:embed="rId6"/>
          <a:srcRect l="7928" t="11412" b="30740"/>
          <a:stretch>
            <a:fillRect/>
          </a:stretch>
        </p:blipFill>
        <p:spPr>
          <a:xfrm>
            <a:off x="6609080" y="3930650"/>
            <a:ext cx="3669030" cy="2423795"/>
          </a:xfrm>
          <a:prstGeom prst="rect">
            <a:avLst/>
          </a:prstGeom>
        </p:spPr>
      </p:pic>
      <p:sp>
        <p:nvSpPr>
          <p:cNvPr id="6" name="文本框 5"/>
          <p:cNvSpPr txBox="1"/>
          <p:nvPr/>
        </p:nvSpPr>
        <p:spPr>
          <a:xfrm>
            <a:off x="6205220" y="6306820"/>
            <a:ext cx="4359910" cy="398780"/>
          </a:xfrm>
          <a:prstGeom prst="rect">
            <a:avLst/>
          </a:prstGeom>
          <a:solidFill>
            <a:schemeClr val="bg2">
              <a:lumMod val="95000"/>
            </a:schemeClr>
          </a:solidFill>
        </p:spPr>
        <p:txBody>
          <a:bodyPr wrap="square" rtlCol="0">
            <a:spAutoFit/>
          </a:bodyPr>
          <a:lstStyle/>
          <a:p>
            <a:r>
              <a:rPr lang="zh-CN" altLang="en-US" sz="2000" b="1">
                <a:solidFill>
                  <a:srgbClr val="FF0000"/>
                </a:solidFill>
                <a:latin typeface="楷体" panose="02010609060101010101" charset="-122"/>
                <a:ea typeface="楷体" panose="02010609060101010101" charset="-122"/>
              </a:rPr>
              <a:t>安徽人民</a:t>
            </a:r>
            <a:r>
              <a:rPr lang="zh-CN" altLang="en-US" sz="2000" b="1">
                <a:latin typeface="楷体" panose="02010609060101010101" charset="-122"/>
                <a:ea typeface="楷体" panose="02010609060101010101" charset="-122"/>
              </a:rPr>
              <a:t>募寒衣，送鞋袜，慷慨募捐</a:t>
            </a:r>
          </a:p>
        </p:txBody>
      </p:sp>
      <p:sp>
        <p:nvSpPr>
          <p:cNvPr id="7" name="文本框 6"/>
          <p:cNvSpPr txBox="1"/>
          <p:nvPr/>
        </p:nvSpPr>
        <p:spPr>
          <a:xfrm>
            <a:off x="6390005" y="2466340"/>
            <a:ext cx="4117975" cy="398780"/>
          </a:xfrm>
          <a:prstGeom prst="rect">
            <a:avLst/>
          </a:prstGeom>
          <a:solidFill>
            <a:schemeClr val="bg2">
              <a:lumMod val="95000"/>
            </a:schemeClr>
          </a:solidFill>
        </p:spPr>
        <p:txBody>
          <a:bodyPr wrap="square" rtlCol="0">
            <a:spAutoFit/>
          </a:bodyPr>
          <a:lstStyle/>
          <a:p>
            <a:pPr algn="ctr"/>
            <a:r>
              <a:rPr lang="zh-CN" altLang="en-US" sz="2000" b="1">
                <a:solidFill>
                  <a:srgbClr val="FF0000"/>
                </a:solidFill>
                <a:latin typeface="楷体" panose="02010609060101010101" charset="-122"/>
                <a:ea typeface="楷体" panose="02010609060101010101" charset="-122"/>
              </a:rPr>
              <a:t>中国军队</a:t>
            </a:r>
            <a:r>
              <a:rPr lang="zh-CN" altLang="en-US" sz="2000" b="1">
                <a:latin typeface="楷体" panose="02010609060101010101" charset="-122"/>
                <a:ea typeface="楷体" panose="02010609060101010101" charset="-122"/>
              </a:rPr>
              <a:t>在台儿庄与日军展开战斗</a:t>
            </a:r>
          </a:p>
        </p:txBody>
      </p:sp>
      <p:sp>
        <p:nvSpPr>
          <p:cNvPr id="8" name="文本框 7"/>
          <p:cNvSpPr txBox="1"/>
          <p:nvPr/>
        </p:nvSpPr>
        <p:spPr>
          <a:xfrm>
            <a:off x="1887855" y="2442845"/>
            <a:ext cx="3421380" cy="398780"/>
          </a:xfrm>
          <a:prstGeom prst="rect">
            <a:avLst/>
          </a:prstGeom>
          <a:solidFill>
            <a:schemeClr val="bg2">
              <a:lumMod val="95000"/>
            </a:schemeClr>
          </a:solidFill>
        </p:spPr>
        <p:txBody>
          <a:bodyPr wrap="square" rtlCol="0">
            <a:spAutoFit/>
          </a:bodyPr>
          <a:lstStyle/>
          <a:p>
            <a:pPr algn="ctr"/>
            <a:r>
              <a:rPr lang="zh-CN" altLang="en-US" sz="2000" b="1">
                <a:solidFill>
                  <a:srgbClr val="FF0000"/>
                </a:solidFill>
                <a:latin typeface="楷体" panose="02010609060101010101" charset="-122"/>
                <a:ea typeface="楷体" panose="02010609060101010101" charset="-122"/>
              </a:rPr>
              <a:t>八路军</a:t>
            </a:r>
            <a:r>
              <a:rPr lang="zh-CN" altLang="en-US" sz="2000" b="1">
                <a:latin typeface="楷体" panose="02010609060101010101" charset="-122"/>
                <a:ea typeface="楷体" panose="02010609060101010101" charset="-122"/>
              </a:rPr>
              <a:t>在平型关伏击日军</a:t>
            </a:r>
          </a:p>
        </p:txBody>
      </p:sp>
      <p:sp>
        <p:nvSpPr>
          <p:cNvPr id="9" name="文本框 8"/>
          <p:cNvSpPr txBox="1"/>
          <p:nvPr/>
        </p:nvSpPr>
        <p:spPr>
          <a:xfrm>
            <a:off x="1082675" y="6313805"/>
            <a:ext cx="4831715" cy="398780"/>
          </a:xfrm>
          <a:prstGeom prst="rect">
            <a:avLst/>
          </a:prstGeom>
          <a:solidFill>
            <a:schemeClr val="bg2">
              <a:lumMod val="95000"/>
            </a:schemeClr>
          </a:solidFill>
        </p:spPr>
        <p:txBody>
          <a:bodyPr wrap="square" rtlCol="0">
            <a:spAutoFit/>
          </a:bodyPr>
          <a:lstStyle/>
          <a:p>
            <a:pPr algn="ctr"/>
            <a:r>
              <a:rPr lang="zh-CN" altLang="en-US" sz="2000" b="1">
                <a:latin typeface="楷体" panose="02010609060101010101" charset="-122"/>
                <a:ea typeface="楷体" panose="02010609060101010101" charset="-122"/>
                <a:cs typeface="楷体" panose="02010609060101010101" charset="-122"/>
              </a:rPr>
              <a:t>活跃于冀中平原的抗日武装</a:t>
            </a:r>
            <a:r>
              <a:rPr lang="en-US" altLang="zh-CN" sz="2000" b="1">
                <a:latin typeface="楷体" panose="02010609060101010101" charset="-122"/>
                <a:ea typeface="楷体" panose="02010609060101010101" charset="-122"/>
                <a:cs typeface="楷体" panose="02010609060101010101" charset="-122"/>
              </a:rPr>
              <a:t>——</a:t>
            </a:r>
            <a:r>
              <a:rPr lang="zh-CN" altLang="en-US" sz="2000" b="1">
                <a:solidFill>
                  <a:srgbClr val="FF0000"/>
                </a:solidFill>
                <a:latin typeface="楷体" panose="02010609060101010101" charset="-122"/>
                <a:ea typeface="楷体" panose="02010609060101010101" charset="-122"/>
                <a:cs typeface="楷体" panose="02010609060101010101" charset="-122"/>
              </a:rPr>
              <a:t>回民支队</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7"/>
          <p:cNvPicPr>
            <a:picLocks noChangeAspect="1"/>
          </p:cNvPicPr>
          <p:nvPr/>
        </p:nvPicPr>
        <p:blipFill>
          <a:blip r:embed="rId4"/>
          <a:stretch>
            <a:fillRect/>
          </a:stretch>
        </p:blipFill>
        <p:spPr>
          <a:xfrm>
            <a:off x="3024505" y="114300"/>
            <a:ext cx="6699250" cy="1127760"/>
          </a:xfrm>
          <a:prstGeom prst="rect">
            <a:avLst/>
          </a:prstGeom>
        </p:spPr>
      </p:pic>
      <p:sp>
        <p:nvSpPr>
          <p:cNvPr id="4" name="标题 1"/>
          <p:cNvSpPr>
            <a:spLocks noGrp="1"/>
          </p:cNvSpPr>
          <p:nvPr/>
        </p:nvSpPr>
        <p:spPr>
          <a:xfrm>
            <a:off x="1074420" y="1555750"/>
            <a:ext cx="10737215" cy="1243965"/>
          </a:xfrm>
          <a:prstGeom prst="rect">
            <a:avLst/>
          </a:prstGeom>
        </p:spPr>
        <p:txBody>
          <a:bodyPr vert="horz" lIns="101600" tIns="38100" rIns="76200" bIns="38100" rtlCol="0" anchor="t" anchorCtr="0">
            <a:no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隶书" panose="02010600030101010101" charset="-122"/>
                <a:cs typeface="+mj-cs"/>
                <a:sym typeface="+mn-ea"/>
              </a:defRPr>
            </a:lvl1pPr>
          </a:lstStyle>
          <a:p>
            <a:r>
              <a:rPr lang="en-US" altLang="zh-CN" sz="4000" b="0" dirty="0" smtClean="0">
                <a:solidFill>
                  <a:schemeClr val="tx1"/>
                </a:solidFill>
                <a:latin typeface="华文隶书" panose="02010800040101010101" charset="-122"/>
                <a:ea typeface="华文隶书" panose="02010800040101010101" charset="-122"/>
                <a:cs typeface="华文隶书" panose="02010800040101010101" charset="-122"/>
              </a:rPr>
              <a:t>                  </a:t>
            </a:r>
            <a:r>
              <a:rPr sz="4000" b="0" dirty="0" smtClean="0">
                <a:solidFill>
                  <a:srgbClr val="FF0000"/>
                </a:solidFill>
                <a:latin typeface="华文隶书" panose="02010800040101010101" charset="-122"/>
                <a:ea typeface="华文隶书" panose="02010800040101010101" charset="-122"/>
                <a:cs typeface="华文隶书" panose="02010800040101010101" charset="-122"/>
              </a:rPr>
              <a:t>——淞沪会战（</a:t>
            </a:r>
            <a:r>
              <a:rPr lang="en-US" altLang="zh-CN" sz="4000" b="0" dirty="0" smtClean="0">
                <a:solidFill>
                  <a:srgbClr val="FF0000"/>
                </a:solidFill>
                <a:latin typeface="华文隶书" panose="02010800040101010101" charset="-122"/>
                <a:ea typeface="华文隶书" panose="02010800040101010101" charset="-122"/>
                <a:cs typeface="华文隶书" panose="02010800040101010101" charset="-122"/>
              </a:rPr>
              <a:t>1937.8——1937</a:t>
            </a:r>
            <a:r>
              <a:rPr lang="en-US" altLang="zh-CN" sz="4000" b="0" smtClean="0">
                <a:solidFill>
                  <a:srgbClr val="FF0000"/>
                </a:solidFill>
                <a:latin typeface="华文隶书" panose="02010800040101010101" charset="-122"/>
                <a:ea typeface="华文隶书" panose="02010800040101010101" charset="-122"/>
                <a:cs typeface="华文隶书" panose="02010800040101010101" charset="-122"/>
                <a:sym typeface="+mn-ea"/>
              </a:rPr>
              <a:t>.</a:t>
            </a:r>
            <a:r>
              <a:rPr lang="en-US" altLang="zh-CN" sz="4000" b="0" dirty="0" smtClean="0">
                <a:solidFill>
                  <a:srgbClr val="FF0000"/>
                </a:solidFill>
                <a:latin typeface="华文隶书" panose="02010800040101010101" charset="-122"/>
                <a:ea typeface="华文隶书" panose="02010800040101010101" charset="-122"/>
                <a:cs typeface="华文隶书" panose="02010800040101010101" charset="-122"/>
              </a:rPr>
              <a:t>11</a:t>
            </a:r>
            <a:r>
              <a:rPr sz="4000" b="0" dirty="0" smtClean="0">
                <a:solidFill>
                  <a:srgbClr val="FF0000"/>
                </a:solidFill>
                <a:latin typeface="华文隶书" panose="02010800040101010101" charset="-122"/>
                <a:ea typeface="华文隶书" panose="02010800040101010101" charset="-122"/>
                <a:cs typeface="华文隶书" panose="02010800040101010101" charset="-122"/>
              </a:rPr>
              <a:t>）</a:t>
            </a:r>
          </a:p>
        </p:txBody>
      </p:sp>
      <p:pic>
        <p:nvPicPr>
          <p:cNvPr id="8" name="图片 7"/>
          <p:cNvPicPr>
            <a:picLocks noChangeAspect="1"/>
          </p:cNvPicPr>
          <p:nvPr/>
        </p:nvPicPr>
        <p:blipFill>
          <a:blip r:embed="rId5"/>
          <a:srcRect l="8270" t="17447"/>
          <a:stretch>
            <a:fillRect/>
          </a:stretch>
        </p:blipFill>
        <p:spPr>
          <a:xfrm>
            <a:off x="3378200" y="2333625"/>
            <a:ext cx="5991860" cy="359854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2120" y="862330"/>
            <a:ext cx="5664835" cy="445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任意多边形: 形状 4"/>
          <p:cNvSpPr/>
          <p:nvPr/>
        </p:nvSpPr>
        <p:spPr>
          <a:xfrm>
            <a:off x="7811770" y="862330"/>
            <a:ext cx="2115185" cy="1831340"/>
          </a:xfrm>
          <a:custGeom>
            <a:avLst/>
            <a:gdLst>
              <a:gd name="connsiteX0" fmla="*/ 0 w 3074152"/>
              <a:gd name="connsiteY0" fmla="*/ 1128409 h 2784377"/>
              <a:gd name="connsiteX1" fmla="*/ 29183 w 3074152"/>
              <a:gd name="connsiteY1" fmla="*/ 1079771 h 2784377"/>
              <a:gd name="connsiteX2" fmla="*/ 38911 w 3074152"/>
              <a:gd name="connsiteY2" fmla="*/ 1021405 h 2784377"/>
              <a:gd name="connsiteX3" fmla="*/ 48639 w 3074152"/>
              <a:gd name="connsiteY3" fmla="*/ 992222 h 2784377"/>
              <a:gd name="connsiteX4" fmla="*/ 58366 w 3074152"/>
              <a:gd name="connsiteY4" fmla="*/ 914400 h 2784377"/>
              <a:gd name="connsiteX5" fmla="*/ 77822 w 3074152"/>
              <a:gd name="connsiteY5" fmla="*/ 885217 h 2784377"/>
              <a:gd name="connsiteX6" fmla="*/ 126460 w 3074152"/>
              <a:gd name="connsiteY6" fmla="*/ 817124 h 2784377"/>
              <a:gd name="connsiteX7" fmla="*/ 145915 w 3074152"/>
              <a:gd name="connsiteY7" fmla="*/ 758758 h 2784377"/>
              <a:gd name="connsiteX8" fmla="*/ 175098 w 3074152"/>
              <a:gd name="connsiteY8" fmla="*/ 749030 h 2784377"/>
              <a:gd name="connsiteX9" fmla="*/ 204281 w 3074152"/>
              <a:gd name="connsiteY9" fmla="*/ 729575 h 2784377"/>
              <a:gd name="connsiteX10" fmla="*/ 243192 w 3074152"/>
              <a:gd name="connsiteY10" fmla="*/ 710119 h 2784377"/>
              <a:gd name="connsiteX11" fmla="*/ 272375 w 3074152"/>
              <a:gd name="connsiteY11" fmla="*/ 719847 h 2784377"/>
              <a:gd name="connsiteX12" fmla="*/ 321013 w 3074152"/>
              <a:gd name="connsiteY12" fmla="*/ 758758 h 2784377"/>
              <a:gd name="connsiteX13" fmla="*/ 330741 w 3074152"/>
              <a:gd name="connsiteY13" fmla="*/ 797668 h 2784377"/>
              <a:gd name="connsiteX14" fmla="*/ 379379 w 3074152"/>
              <a:gd name="connsiteY14" fmla="*/ 787941 h 2784377"/>
              <a:gd name="connsiteX15" fmla="*/ 447473 w 3074152"/>
              <a:gd name="connsiteY15" fmla="*/ 749030 h 2784377"/>
              <a:gd name="connsiteX16" fmla="*/ 466928 w 3074152"/>
              <a:gd name="connsiteY16" fmla="*/ 719847 h 2784377"/>
              <a:gd name="connsiteX17" fmla="*/ 525294 w 3074152"/>
              <a:gd name="connsiteY17" fmla="*/ 700392 h 2784377"/>
              <a:gd name="connsiteX18" fmla="*/ 554477 w 3074152"/>
              <a:gd name="connsiteY18" fmla="*/ 671209 h 2784377"/>
              <a:gd name="connsiteX19" fmla="*/ 515566 w 3074152"/>
              <a:gd name="connsiteY19" fmla="*/ 603115 h 2784377"/>
              <a:gd name="connsiteX20" fmla="*/ 554477 w 3074152"/>
              <a:gd name="connsiteY20" fmla="*/ 554477 h 2784377"/>
              <a:gd name="connsiteX21" fmla="*/ 573932 w 3074152"/>
              <a:gd name="connsiteY21" fmla="*/ 525294 h 2784377"/>
              <a:gd name="connsiteX22" fmla="*/ 603115 w 3074152"/>
              <a:gd name="connsiteY22" fmla="*/ 496111 h 2784377"/>
              <a:gd name="connsiteX23" fmla="*/ 612843 w 3074152"/>
              <a:gd name="connsiteY23" fmla="*/ 466928 h 2784377"/>
              <a:gd name="connsiteX24" fmla="*/ 632298 w 3074152"/>
              <a:gd name="connsiteY24" fmla="*/ 437745 h 2784377"/>
              <a:gd name="connsiteX25" fmla="*/ 642026 w 3074152"/>
              <a:gd name="connsiteY25" fmla="*/ 398834 h 2784377"/>
              <a:gd name="connsiteX26" fmla="*/ 700392 w 3074152"/>
              <a:gd name="connsiteY26" fmla="*/ 330741 h 2784377"/>
              <a:gd name="connsiteX27" fmla="*/ 710119 w 3074152"/>
              <a:gd name="connsiteY27" fmla="*/ 301558 h 2784377"/>
              <a:gd name="connsiteX28" fmla="*/ 729575 w 3074152"/>
              <a:gd name="connsiteY28" fmla="*/ 272375 h 2784377"/>
              <a:gd name="connsiteX29" fmla="*/ 719847 w 3074152"/>
              <a:gd name="connsiteY29" fmla="*/ 243192 h 2784377"/>
              <a:gd name="connsiteX30" fmla="*/ 651753 w 3074152"/>
              <a:gd name="connsiteY30" fmla="*/ 233464 h 2784377"/>
              <a:gd name="connsiteX31" fmla="*/ 593387 w 3074152"/>
              <a:gd name="connsiteY31" fmla="*/ 214009 h 2784377"/>
              <a:gd name="connsiteX32" fmla="*/ 661481 w 3074152"/>
              <a:gd name="connsiteY32" fmla="*/ 107005 h 2784377"/>
              <a:gd name="connsiteX33" fmla="*/ 710119 w 3074152"/>
              <a:gd name="connsiteY33" fmla="*/ 97277 h 2784377"/>
              <a:gd name="connsiteX34" fmla="*/ 739302 w 3074152"/>
              <a:gd name="connsiteY34" fmla="*/ 87549 h 2784377"/>
              <a:gd name="connsiteX35" fmla="*/ 778213 w 3074152"/>
              <a:gd name="connsiteY35" fmla="*/ 77822 h 2784377"/>
              <a:gd name="connsiteX36" fmla="*/ 807396 w 3074152"/>
              <a:gd name="connsiteY36" fmla="*/ 68094 h 2784377"/>
              <a:gd name="connsiteX37" fmla="*/ 856034 w 3074152"/>
              <a:gd name="connsiteY37" fmla="*/ 58366 h 2784377"/>
              <a:gd name="connsiteX38" fmla="*/ 865762 w 3074152"/>
              <a:gd name="connsiteY38" fmla="*/ 9728 h 2784377"/>
              <a:gd name="connsiteX39" fmla="*/ 894945 w 3074152"/>
              <a:gd name="connsiteY39" fmla="*/ 0 h 2784377"/>
              <a:gd name="connsiteX40" fmla="*/ 1206230 w 3074152"/>
              <a:gd name="connsiteY40" fmla="*/ 9728 h 2784377"/>
              <a:gd name="connsiteX41" fmla="*/ 1429966 w 3074152"/>
              <a:gd name="connsiteY41" fmla="*/ 38911 h 2784377"/>
              <a:gd name="connsiteX42" fmla="*/ 1507787 w 3074152"/>
              <a:gd name="connsiteY42" fmla="*/ 97277 h 2784377"/>
              <a:gd name="connsiteX43" fmla="*/ 1556426 w 3074152"/>
              <a:gd name="connsiteY43" fmla="*/ 145915 h 2784377"/>
              <a:gd name="connsiteX44" fmla="*/ 1605064 w 3074152"/>
              <a:gd name="connsiteY44" fmla="*/ 204281 h 2784377"/>
              <a:gd name="connsiteX45" fmla="*/ 1634247 w 3074152"/>
              <a:gd name="connsiteY45" fmla="*/ 214009 h 2784377"/>
              <a:gd name="connsiteX46" fmla="*/ 1643975 w 3074152"/>
              <a:gd name="connsiteY46" fmla="*/ 243192 h 2784377"/>
              <a:gd name="connsiteX47" fmla="*/ 1682885 w 3074152"/>
              <a:gd name="connsiteY47" fmla="*/ 301558 h 2784377"/>
              <a:gd name="connsiteX48" fmla="*/ 1721796 w 3074152"/>
              <a:gd name="connsiteY48" fmla="*/ 389107 h 2784377"/>
              <a:gd name="connsiteX49" fmla="*/ 1750979 w 3074152"/>
              <a:gd name="connsiteY49" fmla="*/ 408562 h 2784377"/>
              <a:gd name="connsiteX50" fmla="*/ 1770434 w 3074152"/>
              <a:gd name="connsiteY50" fmla="*/ 437745 h 2784377"/>
              <a:gd name="connsiteX51" fmla="*/ 1789890 w 3074152"/>
              <a:gd name="connsiteY51" fmla="*/ 457200 h 2784377"/>
              <a:gd name="connsiteX52" fmla="*/ 1799617 w 3074152"/>
              <a:gd name="connsiteY52" fmla="*/ 486383 h 2784377"/>
              <a:gd name="connsiteX53" fmla="*/ 1819073 w 3074152"/>
              <a:gd name="connsiteY53" fmla="*/ 505839 h 2784377"/>
              <a:gd name="connsiteX54" fmla="*/ 1867711 w 3074152"/>
              <a:gd name="connsiteY54" fmla="*/ 544749 h 2784377"/>
              <a:gd name="connsiteX55" fmla="*/ 1896894 w 3074152"/>
              <a:gd name="connsiteY55" fmla="*/ 603115 h 2784377"/>
              <a:gd name="connsiteX56" fmla="*/ 1916349 w 3074152"/>
              <a:gd name="connsiteY56" fmla="*/ 622571 h 2784377"/>
              <a:gd name="connsiteX57" fmla="*/ 1964987 w 3074152"/>
              <a:gd name="connsiteY57" fmla="*/ 632298 h 2784377"/>
              <a:gd name="connsiteX58" fmla="*/ 2120630 w 3074152"/>
              <a:gd name="connsiteY58" fmla="*/ 642026 h 2784377"/>
              <a:gd name="connsiteX59" fmla="*/ 2247090 w 3074152"/>
              <a:gd name="connsiteY59" fmla="*/ 651754 h 2784377"/>
              <a:gd name="connsiteX60" fmla="*/ 2276273 w 3074152"/>
              <a:gd name="connsiteY60" fmla="*/ 661481 h 2784377"/>
              <a:gd name="connsiteX61" fmla="*/ 2295728 w 3074152"/>
              <a:gd name="connsiteY61" fmla="*/ 690664 h 2784377"/>
              <a:gd name="connsiteX62" fmla="*/ 2344366 w 3074152"/>
              <a:gd name="connsiteY62" fmla="*/ 700392 h 2784377"/>
              <a:gd name="connsiteX63" fmla="*/ 2402732 w 3074152"/>
              <a:gd name="connsiteY63" fmla="*/ 778213 h 2784377"/>
              <a:gd name="connsiteX64" fmla="*/ 2431915 w 3074152"/>
              <a:gd name="connsiteY64" fmla="*/ 846307 h 2784377"/>
              <a:gd name="connsiteX65" fmla="*/ 2470826 w 3074152"/>
              <a:gd name="connsiteY65" fmla="*/ 865762 h 2784377"/>
              <a:gd name="connsiteX66" fmla="*/ 2480553 w 3074152"/>
              <a:gd name="connsiteY66" fmla="*/ 894945 h 2784377"/>
              <a:gd name="connsiteX67" fmla="*/ 2645924 w 3074152"/>
              <a:gd name="connsiteY67" fmla="*/ 875490 h 2784377"/>
              <a:gd name="connsiteX68" fmla="*/ 2714017 w 3074152"/>
              <a:gd name="connsiteY68" fmla="*/ 846307 h 2784377"/>
              <a:gd name="connsiteX69" fmla="*/ 2743200 w 3074152"/>
              <a:gd name="connsiteY69" fmla="*/ 826851 h 2784377"/>
              <a:gd name="connsiteX70" fmla="*/ 2830749 w 3074152"/>
              <a:gd name="connsiteY70" fmla="*/ 758758 h 2784377"/>
              <a:gd name="connsiteX71" fmla="*/ 2859932 w 3074152"/>
              <a:gd name="connsiteY71" fmla="*/ 749030 h 2784377"/>
              <a:gd name="connsiteX72" fmla="*/ 2898843 w 3074152"/>
              <a:gd name="connsiteY72" fmla="*/ 700392 h 2784377"/>
              <a:gd name="connsiteX73" fmla="*/ 2928026 w 3074152"/>
              <a:gd name="connsiteY73" fmla="*/ 690664 h 2784377"/>
              <a:gd name="connsiteX74" fmla="*/ 2957209 w 3074152"/>
              <a:gd name="connsiteY74" fmla="*/ 671209 h 2784377"/>
              <a:gd name="connsiteX75" fmla="*/ 3015575 w 3074152"/>
              <a:gd name="connsiteY75" fmla="*/ 651754 h 2784377"/>
              <a:gd name="connsiteX76" fmla="*/ 3073941 w 3074152"/>
              <a:gd name="connsiteY76" fmla="*/ 651754 h 2784377"/>
              <a:gd name="connsiteX77" fmla="*/ 3054485 w 3074152"/>
              <a:gd name="connsiteY77" fmla="*/ 671209 h 2784377"/>
              <a:gd name="connsiteX78" fmla="*/ 3035030 w 3074152"/>
              <a:gd name="connsiteY78" fmla="*/ 700392 h 2784377"/>
              <a:gd name="connsiteX79" fmla="*/ 3044758 w 3074152"/>
              <a:gd name="connsiteY79" fmla="*/ 758758 h 2784377"/>
              <a:gd name="connsiteX80" fmla="*/ 3044758 w 3074152"/>
              <a:gd name="connsiteY80" fmla="*/ 817124 h 2784377"/>
              <a:gd name="connsiteX81" fmla="*/ 3005847 w 3074152"/>
              <a:gd name="connsiteY81" fmla="*/ 875490 h 2784377"/>
              <a:gd name="connsiteX82" fmla="*/ 3015575 w 3074152"/>
              <a:gd name="connsiteY82" fmla="*/ 972766 h 2784377"/>
              <a:gd name="connsiteX83" fmla="*/ 3025302 w 3074152"/>
              <a:gd name="connsiteY83" fmla="*/ 1001949 h 2784377"/>
              <a:gd name="connsiteX84" fmla="*/ 3005847 w 3074152"/>
              <a:gd name="connsiteY84" fmla="*/ 1157592 h 2784377"/>
              <a:gd name="connsiteX85" fmla="*/ 2986392 w 3074152"/>
              <a:gd name="connsiteY85" fmla="*/ 1186775 h 2784377"/>
              <a:gd name="connsiteX86" fmla="*/ 2976664 w 3074152"/>
              <a:gd name="connsiteY86" fmla="*/ 1225685 h 2784377"/>
              <a:gd name="connsiteX87" fmla="*/ 2957209 w 3074152"/>
              <a:gd name="connsiteY87" fmla="*/ 1245141 h 2784377"/>
              <a:gd name="connsiteX88" fmla="*/ 2937753 w 3074152"/>
              <a:gd name="connsiteY88" fmla="*/ 1303507 h 2784377"/>
              <a:gd name="connsiteX89" fmla="*/ 2918298 w 3074152"/>
              <a:gd name="connsiteY89" fmla="*/ 1332690 h 2784377"/>
              <a:gd name="connsiteX90" fmla="*/ 2908570 w 3074152"/>
              <a:gd name="connsiteY90" fmla="*/ 1361873 h 2784377"/>
              <a:gd name="connsiteX91" fmla="*/ 2879387 w 3074152"/>
              <a:gd name="connsiteY91" fmla="*/ 1381328 h 2784377"/>
              <a:gd name="connsiteX92" fmla="*/ 2869660 w 3074152"/>
              <a:gd name="connsiteY92" fmla="*/ 1352145 h 2784377"/>
              <a:gd name="connsiteX93" fmla="*/ 2714017 w 3074152"/>
              <a:gd name="connsiteY93" fmla="*/ 1322962 h 2784377"/>
              <a:gd name="connsiteX94" fmla="*/ 2704290 w 3074152"/>
              <a:gd name="connsiteY94" fmla="*/ 1361873 h 2784377"/>
              <a:gd name="connsiteX95" fmla="*/ 2655651 w 3074152"/>
              <a:gd name="connsiteY95" fmla="*/ 1400783 h 2784377"/>
              <a:gd name="connsiteX96" fmla="*/ 2626468 w 3074152"/>
              <a:gd name="connsiteY96" fmla="*/ 1429966 h 2784377"/>
              <a:gd name="connsiteX97" fmla="*/ 2645924 w 3074152"/>
              <a:gd name="connsiteY97" fmla="*/ 1459149 h 2784377"/>
              <a:gd name="connsiteX98" fmla="*/ 2675107 w 3074152"/>
              <a:gd name="connsiteY98" fmla="*/ 1478605 h 2784377"/>
              <a:gd name="connsiteX99" fmla="*/ 2714017 w 3074152"/>
              <a:gd name="connsiteY99" fmla="*/ 1575881 h 2784377"/>
              <a:gd name="connsiteX100" fmla="*/ 2733473 w 3074152"/>
              <a:gd name="connsiteY100" fmla="*/ 1614792 h 2784377"/>
              <a:gd name="connsiteX101" fmla="*/ 2733473 w 3074152"/>
              <a:gd name="connsiteY101" fmla="*/ 1780162 h 2784377"/>
              <a:gd name="connsiteX102" fmla="*/ 2704290 w 3074152"/>
              <a:gd name="connsiteY102" fmla="*/ 1799617 h 2784377"/>
              <a:gd name="connsiteX103" fmla="*/ 2519464 w 3074152"/>
              <a:gd name="connsiteY103" fmla="*/ 1838528 h 2784377"/>
              <a:gd name="connsiteX104" fmla="*/ 2509736 w 3074152"/>
              <a:gd name="connsiteY104" fmla="*/ 1935805 h 2784377"/>
              <a:gd name="connsiteX105" fmla="*/ 2451370 w 3074152"/>
              <a:gd name="connsiteY105" fmla="*/ 1945532 h 2784377"/>
              <a:gd name="connsiteX106" fmla="*/ 2441643 w 3074152"/>
              <a:gd name="connsiteY106" fmla="*/ 1994171 h 2784377"/>
              <a:gd name="connsiteX107" fmla="*/ 2412460 w 3074152"/>
              <a:gd name="connsiteY107" fmla="*/ 2023354 h 2784377"/>
              <a:gd name="connsiteX108" fmla="*/ 2266545 w 3074152"/>
              <a:gd name="connsiteY108" fmla="*/ 2052536 h 2784377"/>
              <a:gd name="connsiteX109" fmla="*/ 2305456 w 3074152"/>
              <a:gd name="connsiteY109" fmla="*/ 2062264 h 2784377"/>
              <a:gd name="connsiteX110" fmla="*/ 2315183 w 3074152"/>
              <a:gd name="connsiteY110" fmla="*/ 2149813 h 2784377"/>
              <a:gd name="connsiteX111" fmla="*/ 2256817 w 3074152"/>
              <a:gd name="connsiteY111" fmla="*/ 2169268 h 2784377"/>
              <a:gd name="connsiteX112" fmla="*/ 2188724 w 3074152"/>
              <a:gd name="connsiteY112" fmla="*/ 2188724 h 2784377"/>
              <a:gd name="connsiteX113" fmla="*/ 2091447 w 3074152"/>
              <a:gd name="connsiteY113" fmla="*/ 2178996 h 2784377"/>
              <a:gd name="connsiteX114" fmla="*/ 2081719 w 3074152"/>
              <a:gd name="connsiteY114" fmla="*/ 2149813 h 2784377"/>
              <a:gd name="connsiteX115" fmla="*/ 2052536 w 3074152"/>
              <a:gd name="connsiteY115" fmla="*/ 2140085 h 2784377"/>
              <a:gd name="connsiteX116" fmla="*/ 2023353 w 3074152"/>
              <a:gd name="connsiteY116" fmla="*/ 2149813 h 2784377"/>
              <a:gd name="connsiteX117" fmla="*/ 1984443 w 3074152"/>
              <a:gd name="connsiteY117" fmla="*/ 2227634 h 2784377"/>
              <a:gd name="connsiteX118" fmla="*/ 1935805 w 3074152"/>
              <a:gd name="connsiteY118" fmla="*/ 2256817 h 2784377"/>
              <a:gd name="connsiteX119" fmla="*/ 1896894 w 3074152"/>
              <a:gd name="connsiteY119" fmla="*/ 2305456 h 2784377"/>
              <a:gd name="connsiteX120" fmla="*/ 1838528 w 3074152"/>
              <a:gd name="connsiteY120" fmla="*/ 2344366 h 2784377"/>
              <a:gd name="connsiteX121" fmla="*/ 1819073 w 3074152"/>
              <a:gd name="connsiteY121" fmla="*/ 2363822 h 2784377"/>
              <a:gd name="connsiteX122" fmla="*/ 1780162 w 3074152"/>
              <a:gd name="connsiteY122" fmla="*/ 2422188 h 2784377"/>
              <a:gd name="connsiteX123" fmla="*/ 1721796 w 3074152"/>
              <a:gd name="connsiteY123" fmla="*/ 2470826 h 2784377"/>
              <a:gd name="connsiteX124" fmla="*/ 1692613 w 3074152"/>
              <a:gd name="connsiteY124" fmla="*/ 2490281 h 2784377"/>
              <a:gd name="connsiteX125" fmla="*/ 1663430 w 3074152"/>
              <a:gd name="connsiteY125" fmla="*/ 2519464 h 2784377"/>
              <a:gd name="connsiteX126" fmla="*/ 1614792 w 3074152"/>
              <a:gd name="connsiteY126" fmla="*/ 2548647 h 2784377"/>
              <a:gd name="connsiteX127" fmla="*/ 1546698 w 3074152"/>
              <a:gd name="connsiteY127" fmla="*/ 2587558 h 2784377"/>
              <a:gd name="connsiteX128" fmla="*/ 1488332 w 3074152"/>
              <a:gd name="connsiteY128" fmla="*/ 2607013 h 2784377"/>
              <a:gd name="connsiteX129" fmla="*/ 1459149 w 3074152"/>
              <a:gd name="connsiteY129" fmla="*/ 2616741 h 2784377"/>
              <a:gd name="connsiteX130" fmla="*/ 1400783 w 3074152"/>
              <a:gd name="connsiteY130" fmla="*/ 2645924 h 2784377"/>
              <a:gd name="connsiteX131" fmla="*/ 1313234 w 3074152"/>
              <a:gd name="connsiteY131" fmla="*/ 2694562 h 2784377"/>
              <a:gd name="connsiteX132" fmla="*/ 1284051 w 3074152"/>
              <a:gd name="connsiteY132" fmla="*/ 2714017 h 2784377"/>
              <a:gd name="connsiteX133" fmla="*/ 1245141 w 3074152"/>
              <a:gd name="connsiteY133" fmla="*/ 2733473 h 2784377"/>
              <a:gd name="connsiteX134" fmla="*/ 1186775 w 3074152"/>
              <a:gd name="connsiteY134" fmla="*/ 2762656 h 2784377"/>
              <a:gd name="connsiteX135" fmla="*/ 1157592 w 3074152"/>
              <a:gd name="connsiteY135" fmla="*/ 2752928 h 2784377"/>
              <a:gd name="connsiteX136" fmla="*/ 1206230 w 3074152"/>
              <a:gd name="connsiteY136" fmla="*/ 2704290 h 2784377"/>
              <a:gd name="connsiteX137" fmla="*/ 1225685 w 3074152"/>
              <a:gd name="connsiteY137" fmla="*/ 2665379 h 2784377"/>
              <a:gd name="connsiteX138" fmla="*/ 1186775 w 3074152"/>
              <a:gd name="connsiteY138" fmla="*/ 2636196 h 2784377"/>
              <a:gd name="connsiteX139" fmla="*/ 1157592 w 3074152"/>
              <a:gd name="connsiteY139" fmla="*/ 2616741 h 2784377"/>
              <a:gd name="connsiteX140" fmla="*/ 1206230 w 3074152"/>
              <a:gd name="connsiteY140" fmla="*/ 2568102 h 2784377"/>
              <a:gd name="connsiteX141" fmla="*/ 1235413 w 3074152"/>
              <a:gd name="connsiteY141" fmla="*/ 2538919 h 2784377"/>
              <a:gd name="connsiteX142" fmla="*/ 1264596 w 3074152"/>
              <a:gd name="connsiteY142" fmla="*/ 2519464 h 2784377"/>
              <a:gd name="connsiteX143" fmla="*/ 1254868 w 3074152"/>
              <a:gd name="connsiteY143" fmla="*/ 2412460 h 2784377"/>
              <a:gd name="connsiteX144" fmla="*/ 1196502 w 3074152"/>
              <a:gd name="connsiteY144" fmla="*/ 2422188 h 2784377"/>
              <a:gd name="connsiteX145" fmla="*/ 1167319 w 3074152"/>
              <a:gd name="connsiteY145" fmla="*/ 2441643 h 2784377"/>
              <a:gd name="connsiteX146" fmla="*/ 1118681 w 3074152"/>
              <a:gd name="connsiteY146" fmla="*/ 2451371 h 2784377"/>
              <a:gd name="connsiteX147" fmla="*/ 1060315 w 3074152"/>
              <a:gd name="connsiteY147" fmla="*/ 2480554 h 2784377"/>
              <a:gd name="connsiteX148" fmla="*/ 1040860 w 3074152"/>
              <a:gd name="connsiteY148" fmla="*/ 2461098 h 2784377"/>
              <a:gd name="connsiteX149" fmla="*/ 1060315 w 3074152"/>
              <a:gd name="connsiteY149" fmla="*/ 2431915 h 2784377"/>
              <a:gd name="connsiteX150" fmla="*/ 1138136 w 3074152"/>
              <a:gd name="connsiteY150" fmla="*/ 2412460 h 2784377"/>
              <a:gd name="connsiteX151" fmla="*/ 1167319 w 3074152"/>
              <a:gd name="connsiteY151" fmla="*/ 2393005 h 2784377"/>
              <a:gd name="connsiteX152" fmla="*/ 1089498 w 3074152"/>
              <a:gd name="connsiteY152" fmla="*/ 2412460 h 2784377"/>
              <a:gd name="connsiteX153" fmla="*/ 1060315 w 3074152"/>
              <a:gd name="connsiteY153" fmla="*/ 2441643 h 2784377"/>
              <a:gd name="connsiteX154" fmla="*/ 1021405 w 3074152"/>
              <a:gd name="connsiteY154" fmla="*/ 2470826 h 2784377"/>
              <a:gd name="connsiteX155" fmla="*/ 982494 w 3074152"/>
              <a:gd name="connsiteY155" fmla="*/ 2529192 h 2784377"/>
              <a:gd name="connsiteX156" fmla="*/ 963039 w 3074152"/>
              <a:gd name="connsiteY156" fmla="*/ 2558375 h 2784377"/>
              <a:gd name="connsiteX157" fmla="*/ 933856 w 3074152"/>
              <a:gd name="connsiteY157" fmla="*/ 2577830 h 2784377"/>
              <a:gd name="connsiteX158" fmla="*/ 875490 w 3074152"/>
              <a:gd name="connsiteY158" fmla="*/ 2568102 h 2784377"/>
              <a:gd name="connsiteX159" fmla="*/ 894945 w 3074152"/>
              <a:gd name="connsiteY159" fmla="*/ 2500009 h 2784377"/>
              <a:gd name="connsiteX160" fmla="*/ 953311 w 3074152"/>
              <a:gd name="connsiteY160" fmla="*/ 2480554 h 2784377"/>
              <a:gd name="connsiteX161" fmla="*/ 992222 w 3074152"/>
              <a:gd name="connsiteY161" fmla="*/ 2431915 h 2784377"/>
              <a:gd name="connsiteX162" fmla="*/ 1021405 w 3074152"/>
              <a:gd name="connsiteY162" fmla="*/ 2334639 h 2784377"/>
              <a:gd name="connsiteX163" fmla="*/ 1040860 w 3074152"/>
              <a:gd name="connsiteY163" fmla="*/ 2276273 h 2784377"/>
              <a:gd name="connsiteX164" fmla="*/ 1118681 w 3074152"/>
              <a:gd name="connsiteY164" fmla="*/ 2266545 h 2784377"/>
              <a:gd name="connsiteX165" fmla="*/ 1147864 w 3074152"/>
              <a:gd name="connsiteY165" fmla="*/ 2256817 h 2784377"/>
              <a:gd name="connsiteX166" fmla="*/ 1167319 w 3074152"/>
              <a:gd name="connsiteY166" fmla="*/ 2081719 h 2784377"/>
              <a:gd name="connsiteX167" fmla="*/ 1138136 w 3074152"/>
              <a:gd name="connsiteY167" fmla="*/ 2071992 h 2784377"/>
              <a:gd name="connsiteX168" fmla="*/ 1089498 w 3074152"/>
              <a:gd name="connsiteY168" fmla="*/ 2062264 h 2784377"/>
              <a:gd name="connsiteX169" fmla="*/ 1070043 w 3074152"/>
              <a:gd name="connsiteY169" fmla="*/ 2033081 h 2784377"/>
              <a:gd name="connsiteX170" fmla="*/ 1070043 w 3074152"/>
              <a:gd name="connsiteY170" fmla="*/ 1848256 h 2784377"/>
              <a:gd name="connsiteX171" fmla="*/ 1040860 w 3074152"/>
              <a:gd name="connsiteY171" fmla="*/ 1770434 h 2784377"/>
              <a:gd name="connsiteX172" fmla="*/ 1011677 w 3074152"/>
              <a:gd name="connsiteY172" fmla="*/ 1750979 h 2784377"/>
              <a:gd name="connsiteX173" fmla="*/ 992222 w 3074152"/>
              <a:gd name="connsiteY173" fmla="*/ 1721796 h 2784377"/>
              <a:gd name="connsiteX174" fmla="*/ 933856 w 3074152"/>
              <a:gd name="connsiteY174" fmla="*/ 1682885 h 2784377"/>
              <a:gd name="connsiteX175" fmla="*/ 904673 w 3074152"/>
              <a:gd name="connsiteY175" fmla="*/ 1663430 h 2784377"/>
              <a:gd name="connsiteX176" fmla="*/ 856034 w 3074152"/>
              <a:gd name="connsiteY176" fmla="*/ 1624519 h 2784377"/>
              <a:gd name="connsiteX177" fmla="*/ 826851 w 3074152"/>
              <a:gd name="connsiteY177" fmla="*/ 1614792 h 2784377"/>
              <a:gd name="connsiteX178" fmla="*/ 768485 w 3074152"/>
              <a:gd name="connsiteY178" fmla="*/ 1624519 h 2784377"/>
              <a:gd name="connsiteX179" fmla="*/ 739302 w 3074152"/>
              <a:gd name="connsiteY179" fmla="*/ 1634247 h 2784377"/>
              <a:gd name="connsiteX180" fmla="*/ 661481 w 3074152"/>
              <a:gd name="connsiteY180" fmla="*/ 1624519 h 2784377"/>
              <a:gd name="connsiteX181" fmla="*/ 671209 w 3074152"/>
              <a:gd name="connsiteY181" fmla="*/ 1575881 h 2784377"/>
              <a:gd name="connsiteX182" fmla="*/ 758758 w 3074152"/>
              <a:gd name="connsiteY182" fmla="*/ 1546698 h 2784377"/>
              <a:gd name="connsiteX183" fmla="*/ 787941 w 3074152"/>
              <a:gd name="connsiteY183" fmla="*/ 1536971 h 2784377"/>
              <a:gd name="connsiteX184" fmla="*/ 797668 w 3074152"/>
              <a:gd name="connsiteY184" fmla="*/ 1449422 h 2784377"/>
              <a:gd name="connsiteX185" fmla="*/ 749030 w 3074152"/>
              <a:gd name="connsiteY185" fmla="*/ 1439694 h 2784377"/>
              <a:gd name="connsiteX186" fmla="*/ 797668 w 3074152"/>
              <a:gd name="connsiteY186" fmla="*/ 1410511 h 2784377"/>
              <a:gd name="connsiteX187" fmla="*/ 865762 w 3074152"/>
              <a:gd name="connsiteY187" fmla="*/ 1381328 h 2784377"/>
              <a:gd name="connsiteX188" fmla="*/ 729575 w 3074152"/>
              <a:gd name="connsiteY188" fmla="*/ 1293779 h 2784377"/>
              <a:gd name="connsiteX189" fmla="*/ 690664 w 3074152"/>
              <a:gd name="connsiteY189" fmla="*/ 1254868 h 2784377"/>
              <a:gd name="connsiteX190" fmla="*/ 661481 w 3074152"/>
              <a:gd name="connsiteY190" fmla="*/ 1235413 h 2784377"/>
              <a:gd name="connsiteX191" fmla="*/ 642026 w 3074152"/>
              <a:gd name="connsiteY191" fmla="*/ 1206230 h 2784377"/>
              <a:gd name="connsiteX192" fmla="*/ 622570 w 3074152"/>
              <a:gd name="connsiteY192" fmla="*/ 1186775 h 2784377"/>
              <a:gd name="connsiteX193" fmla="*/ 593387 w 3074152"/>
              <a:gd name="connsiteY193" fmla="*/ 1138136 h 2784377"/>
              <a:gd name="connsiteX194" fmla="*/ 515566 w 3074152"/>
              <a:gd name="connsiteY194" fmla="*/ 1118681 h 2784377"/>
              <a:gd name="connsiteX195" fmla="*/ 486383 w 3074152"/>
              <a:gd name="connsiteY195" fmla="*/ 1099226 h 2784377"/>
              <a:gd name="connsiteX196" fmla="*/ 340468 w 3074152"/>
              <a:gd name="connsiteY196" fmla="*/ 1128409 h 2784377"/>
              <a:gd name="connsiteX197" fmla="*/ 29183 w 3074152"/>
              <a:gd name="connsiteY197" fmla="*/ 1147864 h 2784377"/>
              <a:gd name="connsiteX198" fmla="*/ 19456 w 3074152"/>
              <a:gd name="connsiteY198" fmla="*/ 1060315 h 2784377"/>
              <a:gd name="connsiteX199" fmla="*/ 9728 w 3074152"/>
              <a:gd name="connsiteY199" fmla="*/ 1050588 h 278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074152" h="2784377">
                <a:moveTo>
                  <a:pt x="0" y="1128409"/>
                </a:moveTo>
                <a:cubicBezTo>
                  <a:pt x="9728" y="1112196"/>
                  <a:pt x="22722" y="1097540"/>
                  <a:pt x="29183" y="1079771"/>
                </a:cubicBezTo>
                <a:cubicBezTo>
                  <a:pt x="35924" y="1061235"/>
                  <a:pt x="34632" y="1040659"/>
                  <a:pt x="38911" y="1021405"/>
                </a:cubicBezTo>
                <a:cubicBezTo>
                  <a:pt x="41135" y="1011395"/>
                  <a:pt x="45396" y="1001950"/>
                  <a:pt x="48639" y="992222"/>
                </a:cubicBezTo>
                <a:cubicBezTo>
                  <a:pt x="51881" y="966281"/>
                  <a:pt x="51487" y="939621"/>
                  <a:pt x="58366" y="914400"/>
                </a:cubicBezTo>
                <a:cubicBezTo>
                  <a:pt x="61442" y="903121"/>
                  <a:pt x="71026" y="894731"/>
                  <a:pt x="77822" y="885217"/>
                </a:cubicBezTo>
                <a:cubicBezTo>
                  <a:pt x="138134" y="800782"/>
                  <a:pt x="80623" y="885881"/>
                  <a:pt x="126460" y="817124"/>
                </a:cubicBezTo>
                <a:cubicBezTo>
                  <a:pt x="132945" y="797669"/>
                  <a:pt x="126460" y="765243"/>
                  <a:pt x="145915" y="758758"/>
                </a:cubicBezTo>
                <a:cubicBezTo>
                  <a:pt x="155643" y="755515"/>
                  <a:pt x="165927" y="753616"/>
                  <a:pt x="175098" y="749030"/>
                </a:cubicBezTo>
                <a:cubicBezTo>
                  <a:pt x="185555" y="743802"/>
                  <a:pt x="194130" y="735375"/>
                  <a:pt x="204281" y="729575"/>
                </a:cubicBezTo>
                <a:cubicBezTo>
                  <a:pt x="216872" y="722380"/>
                  <a:pt x="230222" y="716604"/>
                  <a:pt x="243192" y="710119"/>
                </a:cubicBezTo>
                <a:cubicBezTo>
                  <a:pt x="252920" y="713362"/>
                  <a:pt x="263204" y="715261"/>
                  <a:pt x="272375" y="719847"/>
                </a:cubicBezTo>
                <a:cubicBezTo>
                  <a:pt x="296920" y="732119"/>
                  <a:pt x="302916" y="740660"/>
                  <a:pt x="321013" y="758758"/>
                </a:cubicBezTo>
                <a:cubicBezTo>
                  <a:pt x="324256" y="771728"/>
                  <a:pt x="318783" y="791689"/>
                  <a:pt x="330741" y="797668"/>
                </a:cubicBezTo>
                <a:cubicBezTo>
                  <a:pt x="345529" y="805062"/>
                  <a:pt x="363694" y="793169"/>
                  <a:pt x="379379" y="787941"/>
                </a:cubicBezTo>
                <a:cubicBezTo>
                  <a:pt x="404060" y="779714"/>
                  <a:pt x="426127" y="763261"/>
                  <a:pt x="447473" y="749030"/>
                </a:cubicBezTo>
                <a:cubicBezTo>
                  <a:pt x="453958" y="739302"/>
                  <a:pt x="457014" y="726043"/>
                  <a:pt x="466928" y="719847"/>
                </a:cubicBezTo>
                <a:cubicBezTo>
                  <a:pt x="484318" y="708978"/>
                  <a:pt x="525294" y="700392"/>
                  <a:pt x="525294" y="700392"/>
                </a:cubicBezTo>
                <a:cubicBezTo>
                  <a:pt x="535022" y="690664"/>
                  <a:pt x="550698" y="684437"/>
                  <a:pt x="554477" y="671209"/>
                </a:cubicBezTo>
                <a:cubicBezTo>
                  <a:pt x="563186" y="640726"/>
                  <a:pt x="531798" y="619347"/>
                  <a:pt x="515566" y="603115"/>
                </a:cubicBezTo>
                <a:cubicBezTo>
                  <a:pt x="534505" y="546301"/>
                  <a:pt x="510476" y="598478"/>
                  <a:pt x="554477" y="554477"/>
                </a:cubicBezTo>
                <a:cubicBezTo>
                  <a:pt x="562744" y="546210"/>
                  <a:pt x="566448" y="534275"/>
                  <a:pt x="573932" y="525294"/>
                </a:cubicBezTo>
                <a:cubicBezTo>
                  <a:pt x="582739" y="514726"/>
                  <a:pt x="593387" y="505839"/>
                  <a:pt x="603115" y="496111"/>
                </a:cubicBezTo>
                <a:cubicBezTo>
                  <a:pt x="606358" y="486383"/>
                  <a:pt x="608257" y="476099"/>
                  <a:pt x="612843" y="466928"/>
                </a:cubicBezTo>
                <a:cubicBezTo>
                  <a:pt x="618071" y="456471"/>
                  <a:pt x="627693" y="448491"/>
                  <a:pt x="632298" y="437745"/>
                </a:cubicBezTo>
                <a:cubicBezTo>
                  <a:pt x="637564" y="425456"/>
                  <a:pt x="636760" y="411123"/>
                  <a:pt x="642026" y="398834"/>
                </a:cubicBezTo>
                <a:cubicBezTo>
                  <a:pt x="653138" y="372906"/>
                  <a:pt x="682267" y="348866"/>
                  <a:pt x="700392" y="330741"/>
                </a:cubicBezTo>
                <a:cubicBezTo>
                  <a:pt x="703634" y="321013"/>
                  <a:pt x="705533" y="310729"/>
                  <a:pt x="710119" y="301558"/>
                </a:cubicBezTo>
                <a:cubicBezTo>
                  <a:pt x="715348" y="291101"/>
                  <a:pt x="727653" y="283907"/>
                  <a:pt x="729575" y="272375"/>
                </a:cubicBezTo>
                <a:cubicBezTo>
                  <a:pt x="731261" y="262261"/>
                  <a:pt x="729018" y="247778"/>
                  <a:pt x="719847" y="243192"/>
                </a:cubicBezTo>
                <a:cubicBezTo>
                  <a:pt x="699339" y="232938"/>
                  <a:pt x="674451" y="236707"/>
                  <a:pt x="651753" y="233464"/>
                </a:cubicBezTo>
                <a:cubicBezTo>
                  <a:pt x="632298" y="226979"/>
                  <a:pt x="590487" y="234311"/>
                  <a:pt x="593387" y="214009"/>
                </a:cubicBezTo>
                <a:cubicBezTo>
                  <a:pt x="601210" y="159248"/>
                  <a:pt x="589352" y="121431"/>
                  <a:pt x="661481" y="107005"/>
                </a:cubicBezTo>
                <a:cubicBezTo>
                  <a:pt x="677694" y="103762"/>
                  <a:pt x="694079" y="101287"/>
                  <a:pt x="710119" y="97277"/>
                </a:cubicBezTo>
                <a:cubicBezTo>
                  <a:pt x="720067" y="94790"/>
                  <a:pt x="729443" y="90366"/>
                  <a:pt x="739302" y="87549"/>
                </a:cubicBezTo>
                <a:cubicBezTo>
                  <a:pt x="752157" y="83876"/>
                  <a:pt x="765358" y="81495"/>
                  <a:pt x="778213" y="77822"/>
                </a:cubicBezTo>
                <a:cubicBezTo>
                  <a:pt x="788072" y="75005"/>
                  <a:pt x="797448" y="70581"/>
                  <a:pt x="807396" y="68094"/>
                </a:cubicBezTo>
                <a:cubicBezTo>
                  <a:pt x="823436" y="64084"/>
                  <a:pt x="839821" y="61609"/>
                  <a:pt x="856034" y="58366"/>
                </a:cubicBezTo>
                <a:cubicBezTo>
                  <a:pt x="859277" y="42153"/>
                  <a:pt x="856591" y="23485"/>
                  <a:pt x="865762" y="9728"/>
                </a:cubicBezTo>
                <a:cubicBezTo>
                  <a:pt x="871450" y="1196"/>
                  <a:pt x="884691" y="0"/>
                  <a:pt x="894945" y="0"/>
                </a:cubicBezTo>
                <a:cubicBezTo>
                  <a:pt x="998757" y="0"/>
                  <a:pt x="1102468" y="6485"/>
                  <a:pt x="1206230" y="9728"/>
                </a:cubicBezTo>
                <a:cubicBezTo>
                  <a:pt x="1316981" y="46644"/>
                  <a:pt x="1244124" y="27979"/>
                  <a:pt x="1429966" y="38911"/>
                </a:cubicBezTo>
                <a:cubicBezTo>
                  <a:pt x="1479131" y="88076"/>
                  <a:pt x="1452471" y="69619"/>
                  <a:pt x="1507787" y="97277"/>
                </a:cubicBezTo>
                <a:cubicBezTo>
                  <a:pt x="1559673" y="175103"/>
                  <a:pt x="1491571" y="81060"/>
                  <a:pt x="1556426" y="145915"/>
                </a:cubicBezTo>
                <a:cubicBezTo>
                  <a:pt x="1592317" y="181806"/>
                  <a:pt x="1557253" y="172406"/>
                  <a:pt x="1605064" y="204281"/>
                </a:cubicBezTo>
                <a:cubicBezTo>
                  <a:pt x="1613596" y="209969"/>
                  <a:pt x="1624519" y="210766"/>
                  <a:pt x="1634247" y="214009"/>
                </a:cubicBezTo>
                <a:cubicBezTo>
                  <a:pt x="1637490" y="223737"/>
                  <a:pt x="1638995" y="234228"/>
                  <a:pt x="1643975" y="243192"/>
                </a:cubicBezTo>
                <a:cubicBezTo>
                  <a:pt x="1655330" y="263632"/>
                  <a:pt x="1675491" y="279376"/>
                  <a:pt x="1682885" y="301558"/>
                </a:cubicBezTo>
                <a:cubicBezTo>
                  <a:pt x="1692517" y="330452"/>
                  <a:pt x="1698674" y="365985"/>
                  <a:pt x="1721796" y="389107"/>
                </a:cubicBezTo>
                <a:cubicBezTo>
                  <a:pt x="1730063" y="397374"/>
                  <a:pt x="1741251" y="402077"/>
                  <a:pt x="1750979" y="408562"/>
                </a:cubicBezTo>
                <a:cubicBezTo>
                  <a:pt x="1757464" y="418290"/>
                  <a:pt x="1763131" y="428616"/>
                  <a:pt x="1770434" y="437745"/>
                </a:cubicBezTo>
                <a:cubicBezTo>
                  <a:pt x="1776163" y="444907"/>
                  <a:pt x="1785171" y="449336"/>
                  <a:pt x="1789890" y="457200"/>
                </a:cubicBezTo>
                <a:cubicBezTo>
                  <a:pt x="1795166" y="465993"/>
                  <a:pt x="1794342" y="477590"/>
                  <a:pt x="1799617" y="486383"/>
                </a:cubicBezTo>
                <a:cubicBezTo>
                  <a:pt x="1804336" y="494248"/>
                  <a:pt x="1813344" y="498677"/>
                  <a:pt x="1819073" y="505839"/>
                </a:cubicBezTo>
                <a:cubicBezTo>
                  <a:pt x="1851073" y="545839"/>
                  <a:pt x="1821422" y="529321"/>
                  <a:pt x="1867711" y="544749"/>
                </a:cubicBezTo>
                <a:cubicBezTo>
                  <a:pt x="1877986" y="575572"/>
                  <a:pt x="1875343" y="576176"/>
                  <a:pt x="1896894" y="603115"/>
                </a:cubicBezTo>
                <a:cubicBezTo>
                  <a:pt x="1902623" y="610277"/>
                  <a:pt x="1907919" y="618958"/>
                  <a:pt x="1916349" y="622571"/>
                </a:cubicBezTo>
                <a:cubicBezTo>
                  <a:pt x="1931546" y="629084"/>
                  <a:pt x="1948528" y="630730"/>
                  <a:pt x="1964987" y="632298"/>
                </a:cubicBezTo>
                <a:cubicBezTo>
                  <a:pt x="2016735" y="637226"/>
                  <a:pt x="2068771" y="638449"/>
                  <a:pt x="2120630" y="642026"/>
                </a:cubicBezTo>
                <a:lnTo>
                  <a:pt x="2247090" y="651754"/>
                </a:lnTo>
                <a:cubicBezTo>
                  <a:pt x="2256818" y="654996"/>
                  <a:pt x="2268266" y="655076"/>
                  <a:pt x="2276273" y="661481"/>
                </a:cubicBezTo>
                <a:cubicBezTo>
                  <a:pt x="2285402" y="668784"/>
                  <a:pt x="2285577" y="684863"/>
                  <a:pt x="2295728" y="690664"/>
                </a:cubicBezTo>
                <a:cubicBezTo>
                  <a:pt x="2310083" y="698867"/>
                  <a:pt x="2328153" y="697149"/>
                  <a:pt x="2344366" y="700392"/>
                </a:cubicBezTo>
                <a:cubicBezTo>
                  <a:pt x="2367414" y="723439"/>
                  <a:pt x="2391731" y="745210"/>
                  <a:pt x="2402732" y="778213"/>
                </a:cubicBezTo>
                <a:cubicBezTo>
                  <a:pt x="2408545" y="795652"/>
                  <a:pt x="2419896" y="834288"/>
                  <a:pt x="2431915" y="846307"/>
                </a:cubicBezTo>
                <a:cubicBezTo>
                  <a:pt x="2442169" y="856561"/>
                  <a:pt x="2457856" y="859277"/>
                  <a:pt x="2470826" y="865762"/>
                </a:cubicBezTo>
                <a:cubicBezTo>
                  <a:pt x="2474068" y="875490"/>
                  <a:pt x="2470498" y="892934"/>
                  <a:pt x="2480553" y="894945"/>
                </a:cubicBezTo>
                <a:cubicBezTo>
                  <a:pt x="2485400" y="895914"/>
                  <a:pt x="2635731" y="876764"/>
                  <a:pt x="2645924" y="875490"/>
                </a:cubicBezTo>
                <a:cubicBezTo>
                  <a:pt x="2678662" y="864577"/>
                  <a:pt x="2680362" y="865539"/>
                  <a:pt x="2714017" y="846307"/>
                </a:cubicBezTo>
                <a:cubicBezTo>
                  <a:pt x="2724168" y="840506"/>
                  <a:pt x="2734401" y="834550"/>
                  <a:pt x="2743200" y="826851"/>
                </a:cubicBezTo>
                <a:cubicBezTo>
                  <a:pt x="2803549" y="774045"/>
                  <a:pt x="2770410" y="784618"/>
                  <a:pt x="2830749" y="758758"/>
                </a:cubicBezTo>
                <a:cubicBezTo>
                  <a:pt x="2840174" y="754719"/>
                  <a:pt x="2850204" y="752273"/>
                  <a:pt x="2859932" y="749030"/>
                </a:cubicBezTo>
                <a:cubicBezTo>
                  <a:pt x="2868770" y="735773"/>
                  <a:pt x="2883439" y="709634"/>
                  <a:pt x="2898843" y="700392"/>
                </a:cubicBezTo>
                <a:cubicBezTo>
                  <a:pt x="2907636" y="695116"/>
                  <a:pt x="2918855" y="695250"/>
                  <a:pt x="2928026" y="690664"/>
                </a:cubicBezTo>
                <a:cubicBezTo>
                  <a:pt x="2938483" y="685436"/>
                  <a:pt x="2946525" y="675957"/>
                  <a:pt x="2957209" y="671209"/>
                </a:cubicBezTo>
                <a:cubicBezTo>
                  <a:pt x="2975949" y="662880"/>
                  <a:pt x="3015575" y="651754"/>
                  <a:pt x="3015575" y="651754"/>
                </a:cubicBezTo>
                <a:cubicBezTo>
                  <a:pt x="3026692" y="644342"/>
                  <a:pt x="3062824" y="607283"/>
                  <a:pt x="3073941" y="651754"/>
                </a:cubicBezTo>
                <a:cubicBezTo>
                  <a:pt x="3076165" y="660652"/>
                  <a:pt x="3060214" y="664047"/>
                  <a:pt x="3054485" y="671209"/>
                </a:cubicBezTo>
                <a:cubicBezTo>
                  <a:pt x="3047182" y="680338"/>
                  <a:pt x="3041515" y="690664"/>
                  <a:pt x="3035030" y="700392"/>
                </a:cubicBezTo>
                <a:cubicBezTo>
                  <a:pt x="3038273" y="719847"/>
                  <a:pt x="3040479" y="739504"/>
                  <a:pt x="3044758" y="758758"/>
                </a:cubicBezTo>
                <a:cubicBezTo>
                  <a:pt x="3052169" y="792108"/>
                  <a:pt x="3063286" y="783774"/>
                  <a:pt x="3044758" y="817124"/>
                </a:cubicBezTo>
                <a:cubicBezTo>
                  <a:pt x="3033403" y="837564"/>
                  <a:pt x="3005847" y="875490"/>
                  <a:pt x="3005847" y="875490"/>
                </a:cubicBezTo>
                <a:cubicBezTo>
                  <a:pt x="3009090" y="907915"/>
                  <a:pt x="3010620" y="940558"/>
                  <a:pt x="3015575" y="972766"/>
                </a:cubicBezTo>
                <a:cubicBezTo>
                  <a:pt x="3017134" y="982901"/>
                  <a:pt x="3025302" y="991695"/>
                  <a:pt x="3025302" y="1001949"/>
                </a:cubicBezTo>
                <a:cubicBezTo>
                  <a:pt x="3025302" y="1022381"/>
                  <a:pt x="3026395" y="1116496"/>
                  <a:pt x="3005847" y="1157592"/>
                </a:cubicBezTo>
                <a:cubicBezTo>
                  <a:pt x="3000619" y="1168049"/>
                  <a:pt x="2992877" y="1177047"/>
                  <a:pt x="2986392" y="1186775"/>
                </a:cubicBezTo>
                <a:cubicBezTo>
                  <a:pt x="2983149" y="1199745"/>
                  <a:pt x="2982643" y="1213727"/>
                  <a:pt x="2976664" y="1225685"/>
                </a:cubicBezTo>
                <a:cubicBezTo>
                  <a:pt x="2972562" y="1233888"/>
                  <a:pt x="2961311" y="1236938"/>
                  <a:pt x="2957209" y="1245141"/>
                </a:cubicBezTo>
                <a:cubicBezTo>
                  <a:pt x="2948038" y="1263484"/>
                  <a:pt x="2949129" y="1286443"/>
                  <a:pt x="2937753" y="1303507"/>
                </a:cubicBezTo>
                <a:cubicBezTo>
                  <a:pt x="2931268" y="1313235"/>
                  <a:pt x="2923526" y="1322233"/>
                  <a:pt x="2918298" y="1332690"/>
                </a:cubicBezTo>
                <a:cubicBezTo>
                  <a:pt x="2913712" y="1341861"/>
                  <a:pt x="2914976" y="1353866"/>
                  <a:pt x="2908570" y="1361873"/>
                </a:cubicBezTo>
                <a:cubicBezTo>
                  <a:pt x="2901267" y="1371002"/>
                  <a:pt x="2889115" y="1374843"/>
                  <a:pt x="2879387" y="1381328"/>
                </a:cubicBezTo>
                <a:cubicBezTo>
                  <a:pt x="2876145" y="1371600"/>
                  <a:pt x="2872477" y="1362004"/>
                  <a:pt x="2869660" y="1352145"/>
                </a:cubicBezTo>
                <a:cubicBezTo>
                  <a:pt x="2845089" y="1266145"/>
                  <a:pt x="2884283" y="1311611"/>
                  <a:pt x="2714017" y="1322962"/>
                </a:cubicBezTo>
                <a:cubicBezTo>
                  <a:pt x="2710775" y="1335932"/>
                  <a:pt x="2710269" y="1349915"/>
                  <a:pt x="2704290" y="1361873"/>
                </a:cubicBezTo>
                <a:cubicBezTo>
                  <a:pt x="2696205" y="1378043"/>
                  <a:pt x="2667432" y="1390966"/>
                  <a:pt x="2655651" y="1400783"/>
                </a:cubicBezTo>
                <a:cubicBezTo>
                  <a:pt x="2645083" y="1409590"/>
                  <a:pt x="2636196" y="1420238"/>
                  <a:pt x="2626468" y="1429966"/>
                </a:cubicBezTo>
                <a:cubicBezTo>
                  <a:pt x="2632953" y="1439694"/>
                  <a:pt x="2637657" y="1450882"/>
                  <a:pt x="2645924" y="1459149"/>
                </a:cubicBezTo>
                <a:cubicBezTo>
                  <a:pt x="2654191" y="1467416"/>
                  <a:pt x="2670765" y="1467750"/>
                  <a:pt x="2675107" y="1478605"/>
                </a:cubicBezTo>
                <a:cubicBezTo>
                  <a:pt x="2719817" y="1590382"/>
                  <a:pt x="2648086" y="1531928"/>
                  <a:pt x="2714017" y="1575881"/>
                </a:cubicBezTo>
                <a:cubicBezTo>
                  <a:pt x="2720502" y="1588851"/>
                  <a:pt x="2727761" y="1601463"/>
                  <a:pt x="2733473" y="1614792"/>
                </a:cubicBezTo>
                <a:cubicBezTo>
                  <a:pt x="2756410" y="1668312"/>
                  <a:pt x="2749172" y="1717364"/>
                  <a:pt x="2733473" y="1780162"/>
                </a:cubicBezTo>
                <a:cubicBezTo>
                  <a:pt x="2730638" y="1791504"/>
                  <a:pt x="2714018" y="1793132"/>
                  <a:pt x="2704290" y="1799617"/>
                </a:cubicBezTo>
                <a:cubicBezTo>
                  <a:pt x="2630912" y="1909680"/>
                  <a:pt x="2806512" y="1663109"/>
                  <a:pt x="2519464" y="1838528"/>
                </a:cubicBezTo>
                <a:cubicBezTo>
                  <a:pt x="2491658" y="1855521"/>
                  <a:pt x="2527231" y="1908312"/>
                  <a:pt x="2509736" y="1935805"/>
                </a:cubicBezTo>
                <a:cubicBezTo>
                  <a:pt x="2499147" y="1952445"/>
                  <a:pt x="2470825" y="1942290"/>
                  <a:pt x="2451370" y="1945532"/>
                </a:cubicBezTo>
                <a:cubicBezTo>
                  <a:pt x="2448128" y="1961745"/>
                  <a:pt x="2449037" y="1979382"/>
                  <a:pt x="2441643" y="1994171"/>
                </a:cubicBezTo>
                <a:cubicBezTo>
                  <a:pt x="2435491" y="2006476"/>
                  <a:pt x="2424486" y="2016673"/>
                  <a:pt x="2412460" y="2023354"/>
                </a:cubicBezTo>
                <a:cubicBezTo>
                  <a:pt x="2369349" y="2047304"/>
                  <a:pt x="2312751" y="2047402"/>
                  <a:pt x="2266545" y="2052536"/>
                </a:cubicBezTo>
                <a:cubicBezTo>
                  <a:pt x="2279515" y="2055779"/>
                  <a:pt x="2294332" y="2054848"/>
                  <a:pt x="2305456" y="2062264"/>
                </a:cubicBezTo>
                <a:cubicBezTo>
                  <a:pt x="2331315" y="2079503"/>
                  <a:pt x="2334487" y="2127751"/>
                  <a:pt x="2315183" y="2149813"/>
                </a:cubicBezTo>
                <a:cubicBezTo>
                  <a:pt x="2301679" y="2165247"/>
                  <a:pt x="2276272" y="2162783"/>
                  <a:pt x="2256817" y="2169268"/>
                </a:cubicBezTo>
                <a:cubicBezTo>
                  <a:pt x="2214945" y="2183225"/>
                  <a:pt x="2237589" y="2176507"/>
                  <a:pt x="2188724" y="2188724"/>
                </a:cubicBezTo>
                <a:cubicBezTo>
                  <a:pt x="2156298" y="2185481"/>
                  <a:pt x="2122072" y="2190133"/>
                  <a:pt x="2091447" y="2178996"/>
                </a:cubicBezTo>
                <a:cubicBezTo>
                  <a:pt x="2081810" y="2175492"/>
                  <a:pt x="2088970" y="2157064"/>
                  <a:pt x="2081719" y="2149813"/>
                </a:cubicBezTo>
                <a:cubicBezTo>
                  <a:pt x="2074468" y="2142562"/>
                  <a:pt x="2062264" y="2143328"/>
                  <a:pt x="2052536" y="2140085"/>
                </a:cubicBezTo>
                <a:cubicBezTo>
                  <a:pt x="2042808" y="2143328"/>
                  <a:pt x="2027939" y="2140642"/>
                  <a:pt x="2023353" y="2149813"/>
                </a:cubicBezTo>
                <a:cubicBezTo>
                  <a:pt x="1978643" y="2239235"/>
                  <a:pt x="2050374" y="2205658"/>
                  <a:pt x="1984443" y="2227634"/>
                </a:cubicBezTo>
                <a:cubicBezTo>
                  <a:pt x="1935144" y="2276933"/>
                  <a:pt x="1998945" y="2218933"/>
                  <a:pt x="1935805" y="2256817"/>
                </a:cubicBezTo>
                <a:cubicBezTo>
                  <a:pt x="1904646" y="2275513"/>
                  <a:pt x="1925817" y="2280149"/>
                  <a:pt x="1896894" y="2305456"/>
                </a:cubicBezTo>
                <a:cubicBezTo>
                  <a:pt x="1879297" y="2320853"/>
                  <a:pt x="1855061" y="2327832"/>
                  <a:pt x="1838528" y="2344366"/>
                </a:cubicBezTo>
                <a:cubicBezTo>
                  <a:pt x="1832043" y="2350851"/>
                  <a:pt x="1824576" y="2356485"/>
                  <a:pt x="1819073" y="2363822"/>
                </a:cubicBezTo>
                <a:cubicBezTo>
                  <a:pt x="1805044" y="2382528"/>
                  <a:pt x="1799617" y="2409218"/>
                  <a:pt x="1780162" y="2422188"/>
                </a:cubicBezTo>
                <a:cubicBezTo>
                  <a:pt x="1707706" y="2470491"/>
                  <a:pt x="1796696" y="2408410"/>
                  <a:pt x="1721796" y="2470826"/>
                </a:cubicBezTo>
                <a:cubicBezTo>
                  <a:pt x="1712815" y="2478310"/>
                  <a:pt x="1701594" y="2482797"/>
                  <a:pt x="1692613" y="2490281"/>
                </a:cubicBezTo>
                <a:cubicBezTo>
                  <a:pt x="1682045" y="2499088"/>
                  <a:pt x="1674436" y="2511210"/>
                  <a:pt x="1663430" y="2519464"/>
                </a:cubicBezTo>
                <a:cubicBezTo>
                  <a:pt x="1648304" y="2530808"/>
                  <a:pt x="1630825" y="2538626"/>
                  <a:pt x="1614792" y="2548647"/>
                </a:cubicBezTo>
                <a:cubicBezTo>
                  <a:pt x="1583598" y="2568143"/>
                  <a:pt x="1583595" y="2572799"/>
                  <a:pt x="1546698" y="2587558"/>
                </a:cubicBezTo>
                <a:cubicBezTo>
                  <a:pt x="1527657" y="2595174"/>
                  <a:pt x="1507787" y="2600528"/>
                  <a:pt x="1488332" y="2607013"/>
                </a:cubicBezTo>
                <a:cubicBezTo>
                  <a:pt x="1478604" y="2610256"/>
                  <a:pt x="1467681" y="2611053"/>
                  <a:pt x="1459149" y="2616741"/>
                </a:cubicBezTo>
                <a:cubicBezTo>
                  <a:pt x="1421434" y="2641884"/>
                  <a:pt x="1441057" y="2632499"/>
                  <a:pt x="1400783" y="2645924"/>
                </a:cubicBezTo>
                <a:cubicBezTo>
                  <a:pt x="1309193" y="2737514"/>
                  <a:pt x="1456064" y="2599343"/>
                  <a:pt x="1313234" y="2694562"/>
                </a:cubicBezTo>
                <a:cubicBezTo>
                  <a:pt x="1303506" y="2701047"/>
                  <a:pt x="1294202" y="2708216"/>
                  <a:pt x="1284051" y="2714017"/>
                </a:cubicBezTo>
                <a:cubicBezTo>
                  <a:pt x="1271461" y="2721212"/>
                  <a:pt x="1257207" y="2725429"/>
                  <a:pt x="1245141" y="2733473"/>
                </a:cubicBezTo>
                <a:cubicBezTo>
                  <a:pt x="1193107" y="2768163"/>
                  <a:pt x="1268291" y="2742276"/>
                  <a:pt x="1186775" y="2762656"/>
                </a:cubicBezTo>
                <a:cubicBezTo>
                  <a:pt x="1180398" y="2769032"/>
                  <a:pt x="1147490" y="2813540"/>
                  <a:pt x="1157592" y="2752928"/>
                </a:cubicBezTo>
                <a:cubicBezTo>
                  <a:pt x="1161645" y="2728608"/>
                  <a:pt x="1189206" y="2715639"/>
                  <a:pt x="1206230" y="2704290"/>
                </a:cubicBezTo>
                <a:cubicBezTo>
                  <a:pt x="1212715" y="2691320"/>
                  <a:pt x="1217641" y="2677445"/>
                  <a:pt x="1225685" y="2665379"/>
                </a:cubicBezTo>
                <a:cubicBezTo>
                  <a:pt x="1249066" y="2630307"/>
                  <a:pt x="1275740" y="2651024"/>
                  <a:pt x="1186775" y="2636196"/>
                </a:cubicBezTo>
                <a:cubicBezTo>
                  <a:pt x="1177047" y="2629711"/>
                  <a:pt x="1161289" y="2627832"/>
                  <a:pt x="1157592" y="2616741"/>
                </a:cubicBezTo>
                <a:cubicBezTo>
                  <a:pt x="1142626" y="2571844"/>
                  <a:pt x="1182285" y="2574089"/>
                  <a:pt x="1206230" y="2568102"/>
                </a:cubicBezTo>
                <a:cubicBezTo>
                  <a:pt x="1215958" y="2558374"/>
                  <a:pt x="1224845" y="2547726"/>
                  <a:pt x="1235413" y="2538919"/>
                </a:cubicBezTo>
                <a:cubicBezTo>
                  <a:pt x="1244394" y="2531435"/>
                  <a:pt x="1262818" y="2531019"/>
                  <a:pt x="1264596" y="2519464"/>
                </a:cubicBezTo>
                <a:cubicBezTo>
                  <a:pt x="1270042" y="2484065"/>
                  <a:pt x="1258111" y="2448128"/>
                  <a:pt x="1254868" y="2412460"/>
                </a:cubicBezTo>
                <a:cubicBezTo>
                  <a:pt x="1235413" y="2415703"/>
                  <a:pt x="1215214" y="2415951"/>
                  <a:pt x="1196502" y="2422188"/>
                </a:cubicBezTo>
                <a:cubicBezTo>
                  <a:pt x="1185411" y="2425885"/>
                  <a:pt x="1178266" y="2437538"/>
                  <a:pt x="1167319" y="2441643"/>
                </a:cubicBezTo>
                <a:cubicBezTo>
                  <a:pt x="1151838" y="2447448"/>
                  <a:pt x="1134894" y="2448128"/>
                  <a:pt x="1118681" y="2451371"/>
                </a:cubicBezTo>
                <a:cubicBezTo>
                  <a:pt x="1109225" y="2457675"/>
                  <a:pt x="1075804" y="2483652"/>
                  <a:pt x="1060315" y="2480554"/>
                </a:cubicBezTo>
                <a:cubicBezTo>
                  <a:pt x="1051322" y="2478755"/>
                  <a:pt x="1047345" y="2467583"/>
                  <a:pt x="1040860" y="2461098"/>
                </a:cubicBezTo>
                <a:cubicBezTo>
                  <a:pt x="1047345" y="2451370"/>
                  <a:pt x="1049858" y="2437143"/>
                  <a:pt x="1060315" y="2431915"/>
                </a:cubicBezTo>
                <a:cubicBezTo>
                  <a:pt x="1084231" y="2419957"/>
                  <a:pt x="1138136" y="2412460"/>
                  <a:pt x="1138136" y="2412460"/>
                </a:cubicBezTo>
                <a:cubicBezTo>
                  <a:pt x="1147864" y="2405975"/>
                  <a:pt x="1177776" y="2398234"/>
                  <a:pt x="1167319" y="2393005"/>
                </a:cubicBezTo>
                <a:cubicBezTo>
                  <a:pt x="1157927" y="2388309"/>
                  <a:pt x="1103791" y="2407696"/>
                  <a:pt x="1089498" y="2412460"/>
                </a:cubicBezTo>
                <a:cubicBezTo>
                  <a:pt x="1079770" y="2422188"/>
                  <a:pt x="1070760" y="2432690"/>
                  <a:pt x="1060315" y="2441643"/>
                </a:cubicBezTo>
                <a:cubicBezTo>
                  <a:pt x="1048006" y="2452194"/>
                  <a:pt x="1032176" y="2458709"/>
                  <a:pt x="1021405" y="2470826"/>
                </a:cubicBezTo>
                <a:cubicBezTo>
                  <a:pt x="1005871" y="2488302"/>
                  <a:pt x="995464" y="2509737"/>
                  <a:pt x="982494" y="2529192"/>
                </a:cubicBezTo>
                <a:cubicBezTo>
                  <a:pt x="976009" y="2538920"/>
                  <a:pt x="972767" y="2551890"/>
                  <a:pt x="963039" y="2558375"/>
                </a:cubicBezTo>
                <a:lnTo>
                  <a:pt x="933856" y="2577830"/>
                </a:lnTo>
                <a:lnTo>
                  <a:pt x="875490" y="2568102"/>
                </a:lnTo>
                <a:cubicBezTo>
                  <a:pt x="864933" y="2546988"/>
                  <a:pt x="879262" y="2517652"/>
                  <a:pt x="894945" y="2500009"/>
                </a:cubicBezTo>
                <a:cubicBezTo>
                  <a:pt x="908570" y="2484681"/>
                  <a:pt x="953311" y="2480554"/>
                  <a:pt x="953311" y="2480554"/>
                </a:cubicBezTo>
                <a:cubicBezTo>
                  <a:pt x="969480" y="2464385"/>
                  <a:pt x="982406" y="2454001"/>
                  <a:pt x="992222" y="2431915"/>
                </a:cubicBezTo>
                <a:cubicBezTo>
                  <a:pt x="1013382" y="2384306"/>
                  <a:pt x="1008348" y="2378164"/>
                  <a:pt x="1021405" y="2334639"/>
                </a:cubicBezTo>
                <a:cubicBezTo>
                  <a:pt x="1027298" y="2314996"/>
                  <a:pt x="1020511" y="2278817"/>
                  <a:pt x="1040860" y="2276273"/>
                </a:cubicBezTo>
                <a:lnTo>
                  <a:pt x="1118681" y="2266545"/>
                </a:lnTo>
                <a:cubicBezTo>
                  <a:pt x="1128409" y="2263302"/>
                  <a:pt x="1138693" y="2261403"/>
                  <a:pt x="1147864" y="2256817"/>
                </a:cubicBezTo>
                <a:cubicBezTo>
                  <a:pt x="1217023" y="2222238"/>
                  <a:pt x="1192344" y="2188072"/>
                  <a:pt x="1167319" y="2081719"/>
                </a:cubicBezTo>
                <a:cubicBezTo>
                  <a:pt x="1164970" y="2071738"/>
                  <a:pt x="1148084" y="2074479"/>
                  <a:pt x="1138136" y="2071992"/>
                </a:cubicBezTo>
                <a:cubicBezTo>
                  <a:pt x="1122096" y="2067982"/>
                  <a:pt x="1105711" y="2065507"/>
                  <a:pt x="1089498" y="2062264"/>
                </a:cubicBezTo>
                <a:cubicBezTo>
                  <a:pt x="1083013" y="2052536"/>
                  <a:pt x="1075271" y="2043538"/>
                  <a:pt x="1070043" y="2033081"/>
                </a:cubicBezTo>
                <a:cubicBezTo>
                  <a:pt x="1042423" y="1977841"/>
                  <a:pt x="1067044" y="1896232"/>
                  <a:pt x="1070043" y="1848256"/>
                </a:cubicBezTo>
                <a:cubicBezTo>
                  <a:pt x="1063083" y="1813457"/>
                  <a:pt x="1065908" y="1795482"/>
                  <a:pt x="1040860" y="1770434"/>
                </a:cubicBezTo>
                <a:cubicBezTo>
                  <a:pt x="1032593" y="1762167"/>
                  <a:pt x="1021405" y="1757464"/>
                  <a:pt x="1011677" y="1750979"/>
                </a:cubicBezTo>
                <a:cubicBezTo>
                  <a:pt x="1005192" y="1741251"/>
                  <a:pt x="1001020" y="1729495"/>
                  <a:pt x="992222" y="1721796"/>
                </a:cubicBezTo>
                <a:cubicBezTo>
                  <a:pt x="974625" y="1706398"/>
                  <a:pt x="953311" y="1695855"/>
                  <a:pt x="933856" y="1682885"/>
                </a:cubicBezTo>
                <a:cubicBezTo>
                  <a:pt x="924128" y="1676400"/>
                  <a:pt x="912940" y="1671697"/>
                  <a:pt x="904673" y="1663430"/>
                </a:cubicBezTo>
                <a:cubicBezTo>
                  <a:pt x="886578" y="1645336"/>
                  <a:pt x="880574" y="1636789"/>
                  <a:pt x="856034" y="1624519"/>
                </a:cubicBezTo>
                <a:cubicBezTo>
                  <a:pt x="846863" y="1619933"/>
                  <a:pt x="836579" y="1618034"/>
                  <a:pt x="826851" y="1614792"/>
                </a:cubicBezTo>
                <a:cubicBezTo>
                  <a:pt x="807396" y="1618034"/>
                  <a:pt x="787739" y="1620240"/>
                  <a:pt x="768485" y="1624519"/>
                </a:cubicBezTo>
                <a:cubicBezTo>
                  <a:pt x="758475" y="1626743"/>
                  <a:pt x="749556" y="1634247"/>
                  <a:pt x="739302" y="1634247"/>
                </a:cubicBezTo>
                <a:cubicBezTo>
                  <a:pt x="713160" y="1634247"/>
                  <a:pt x="687421" y="1627762"/>
                  <a:pt x="661481" y="1624519"/>
                </a:cubicBezTo>
                <a:cubicBezTo>
                  <a:pt x="664724" y="1608306"/>
                  <a:pt x="658298" y="1586210"/>
                  <a:pt x="671209" y="1575881"/>
                </a:cubicBezTo>
                <a:cubicBezTo>
                  <a:pt x="695230" y="1556664"/>
                  <a:pt x="729575" y="1556426"/>
                  <a:pt x="758758" y="1546698"/>
                </a:cubicBezTo>
                <a:lnTo>
                  <a:pt x="787941" y="1536971"/>
                </a:lnTo>
                <a:cubicBezTo>
                  <a:pt x="812899" y="1512012"/>
                  <a:pt x="835466" y="1499820"/>
                  <a:pt x="797668" y="1449422"/>
                </a:cubicBezTo>
                <a:cubicBezTo>
                  <a:pt x="787748" y="1436195"/>
                  <a:pt x="765243" y="1442937"/>
                  <a:pt x="749030" y="1439694"/>
                </a:cubicBezTo>
                <a:cubicBezTo>
                  <a:pt x="765243" y="1429966"/>
                  <a:pt x="780391" y="1418190"/>
                  <a:pt x="797668" y="1410511"/>
                </a:cubicBezTo>
                <a:cubicBezTo>
                  <a:pt x="891895" y="1368632"/>
                  <a:pt x="787001" y="1433834"/>
                  <a:pt x="865762" y="1381328"/>
                </a:cubicBezTo>
                <a:cubicBezTo>
                  <a:pt x="848667" y="1210380"/>
                  <a:pt x="892626" y="1322553"/>
                  <a:pt x="729575" y="1293779"/>
                </a:cubicBezTo>
                <a:cubicBezTo>
                  <a:pt x="711511" y="1290591"/>
                  <a:pt x="705926" y="1265043"/>
                  <a:pt x="690664" y="1254868"/>
                </a:cubicBezTo>
                <a:lnTo>
                  <a:pt x="661481" y="1235413"/>
                </a:lnTo>
                <a:cubicBezTo>
                  <a:pt x="654996" y="1225685"/>
                  <a:pt x="649329" y="1215359"/>
                  <a:pt x="642026" y="1206230"/>
                </a:cubicBezTo>
                <a:cubicBezTo>
                  <a:pt x="636297" y="1199068"/>
                  <a:pt x="627289" y="1194639"/>
                  <a:pt x="622570" y="1186775"/>
                </a:cubicBezTo>
                <a:cubicBezTo>
                  <a:pt x="610792" y="1167145"/>
                  <a:pt x="619334" y="1148515"/>
                  <a:pt x="593387" y="1138136"/>
                </a:cubicBezTo>
                <a:cubicBezTo>
                  <a:pt x="568561" y="1128205"/>
                  <a:pt x="515566" y="1118681"/>
                  <a:pt x="515566" y="1118681"/>
                </a:cubicBezTo>
                <a:cubicBezTo>
                  <a:pt x="505838" y="1112196"/>
                  <a:pt x="498051" y="1099955"/>
                  <a:pt x="486383" y="1099226"/>
                </a:cubicBezTo>
                <a:cubicBezTo>
                  <a:pt x="368575" y="1091863"/>
                  <a:pt x="385959" y="1082920"/>
                  <a:pt x="340468" y="1128409"/>
                </a:cubicBezTo>
                <a:cubicBezTo>
                  <a:pt x="301629" y="1244935"/>
                  <a:pt x="314612" y="1237061"/>
                  <a:pt x="29183" y="1147864"/>
                </a:cubicBezTo>
                <a:cubicBezTo>
                  <a:pt x="1157" y="1139106"/>
                  <a:pt x="25214" y="1089107"/>
                  <a:pt x="19456" y="1060315"/>
                </a:cubicBezTo>
                <a:cubicBezTo>
                  <a:pt x="18557" y="1055818"/>
                  <a:pt x="12971" y="1053830"/>
                  <a:pt x="9728" y="1050588"/>
                </a:cubicBezTo>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tx1"/>
                </a:solidFill>
                <a:latin typeface="楷体" panose="02010609060101010101" charset="-122"/>
                <a:ea typeface="楷体" panose="02010609060101010101" charset="-122"/>
              </a:rPr>
              <a:t>东</a:t>
            </a:r>
            <a:endParaRPr lang="en-US" altLang="zh-CN" sz="2400" b="1" dirty="0">
              <a:solidFill>
                <a:schemeClr val="tx1"/>
              </a:solidFill>
              <a:latin typeface="楷体" panose="02010609060101010101" charset="-122"/>
              <a:ea typeface="楷体" panose="02010609060101010101" charset="-122"/>
            </a:endParaRPr>
          </a:p>
          <a:p>
            <a:pPr algn="ctr">
              <a:defRPr/>
            </a:pPr>
            <a:r>
              <a:rPr lang="zh-CN" altLang="en-US" sz="2400" b="1" dirty="0">
                <a:solidFill>
                  <a:schemeClr val="tx1"/>
                </a:solidFill>
                <a:latin typeface="楷体" panose="02010609060101010101" charset="-122"/>
                <a:ea typeface="楷体" panose="02010609060101010101" charset="-122"/>
              </a:rPr>
              <a:t>三</a:t>
            </a:r>
            <a:endParaRPr lang="en-US" altLang="zh-CN" sz="2400" b="1" dirty="0">
              <a:solidFill>
                <a:schemeClr val="tx1"/>
              </a:solidFill>
              <a:latin typeface="楷体" panose="02010609060101010101" charset="-122"/>
              <a:ea typeface="楷体" panose="02010609060101010101" charset="-122"/>
            </a:endParaRPr>
          </a:p>
          <a:p>
            <a:pPr algn="ctr">
              <a:defRPr/>
            </a:pPr>
            <a:r>
              <a:rPr lang="zh-CN" altLang="en-US" sz="2400" b="1" dirty="0">
                <a:solidFill>
                  <a:schemeClr val="tx1"/>
                </a:solidFill>
                <a:latin typeface="楷体" panose="02010609060101010101" charset="-122"/>
                <a:ea typeface="楷体" panose="02010609060101010101" charset="-122"/>
              </a:rPr>
              <a:t>省</a:t>
            </a:r>
            <a:endParaRPr lang="en-US" altLang="zh-CN" sz="2400" b="1" dirty="0">
              <a:solidFill>
                <a:schemeClr val="tx1"/>
              </a:solidFill>
              <a:latin typeface="楷体" panose="02010609060101010101" charset="-122"/>
              <a:ea typeface="楷体" panose="02010609060101010101" charset="-122"/>
            </a:endParaRPr>
          </a:p>
          <a:p>
            <a:pPr algn="ctr">
              <a:defRPr/>
            </a:pPr>
            <a:r>
              <a:rPr lang="zh-CN" altLang="en-US" sz="2400" b="1" dirty="0">
                <a:solidFill>
                  <a:schemeClr val="tx1"/>
                </a:solidFill>
                <a:latin typeface="楷体" panose="02010609060101010101" charset="-122"/>
                <a:ea typeface="楷体" panose="02010609060101010101" charset="-122"/>
              </a:rPr>
              <a:t>沦</a:t>
            </a:r>
            <a:endParaRPr lang="en-US" altLang="zh-CN" sz="2400" b="1" dirty="0">
              <a:solidFill>
                <a:schemeClr val="tx1"/>
              </a:solidFill>
              <a:latin typeface="楷体" panose="02010609060101010101" charset="-122"/>
              <a:ea typeface="楷体" panose="02010609060101010101" charset="-122"/>
            </a:endParaRPr>
          </a:p>
          <a:p>
            <a:pPr algn="ctr">
              <a:defRPr/>
            </a:pPr>
            <a:r>
              <a:rPr lang="zh-CN" altLang="en-US" sz="2400" b="1" dirty="0">
                <a:solidFill>
                  <a:schemeClr val="tx1"/>
                </a:solidFill>
                <a:latin typeface="楷体" panose="02010609060101010101" charset="-122"/>
                <a:ea typeface="楷体" panose="02010609060101010101" charset="-122"/>
              </a:rPr>
              <a:t>陷</a:t>
            </a:r>
          </a:p>
        </p:txBody>
      </p:sp>
      <p:grpSp>
        <p:nvGrpSpPr>
          <p:cNvPr id="6" name="组合 5"/>
          <p:cNvGrpSpPr/>
          <p:nvPr/>
        </p:nvGrpSpPr>
        <p:grpSpPr>
          <a:xfrm>
            <a:off x="7454265" y="1586230"/>
            <a:ext cx="1253490" cy="1182370"/>
            <a:chOff x="5739765" y="1217894"/>
            <a:chExt cx="1253490" cy="1133475"/>
          </a:xfrm>
          <a:solidFill>
            <a:schemeClr val="accent2"/>
          </a:solidFill>
        </p:grpSpPr>
        <p:grpSp>
          <p:nvGrpSpPr>
            <p:cNvPr id="7" name="组合 6"/>
            <p:cNvGrpSpPr/>
            <p:nvPr/>
          </p:nvGrpSpPr>
          <p:grpSpPr>
            <a:xfrm>
              <a:off x="5739765" y="1217894"/>
              <a:ext cx="955675" cy="977900"/>
              <a:chOff x="5739765" y="1217894"/>
              <a:chExt cx="955675" cy="977900"/>
            </a:xfrm>
            <a:grpFill/>
          </p:grpSpPr>
          <p:sp>
            <p:nvSpPr>
              <p:cNvPr id="9" name="任意多边形: 形状 8"/>
              <p:cNvSpPr/>
              <p:nvPr/>
            </p:nvSpPr>
            <p:spPr>
              <a:xfrm>
                <a:off x="5739765" y="1217894"/>
                <a:ext cx="955675" cy="977900"/>
              </a:xfrm>
              <a:custGeom>
                <a:avLst/>
                <a:gdLst>
                  <a:gd name="connsiteX0" fmla="*/ 1378132 w 1477072"/>
                  <a:gd name="connsiteY0" fmla="*/ 2715 h 1263281"/>
                  <a:gd name="connsiteX1" fmla="*/ 1362892 w 1477072"/>
                  <a:gd name="connsiteY1" fmla="*/ 7069 h 1263281"/>
                  <a:gd name="connsiteX2" fmla="*/ 1356360 w 1477072"/>
                  <a:gd name="connsiteY2" fmla="*/ 9246 h 1263281"/>
                  <a:gd name="connsiteX3" fmla="*/ 1352006 w 1477072"/>
                  <a:gd name="connsiteY3" fmla="*/ 13601 h 1263281"/>
                  <a:gd name="connsiteX4" fmla="*/ 1345475 w 1477072"/>
                  <a:gd name="connsiteY4" fmla="*/ 15778 h 1263281"/>
                  <a:gd name="connsiteX5" fmla="*/ 1336766 w 1477072"/>
                  <a:gd name="connsiteY5" fmla="*/ 20132 h 1263281"/>
                  <a:gd name="connsiteX6" fmla="*/ 1264920 w 1477072"/>
                  <a:gd name="connsiteY6" fmla="*/ 17955 h 1263281"/>
                  <a:gd name="connsiteX7" fmla="*/ 1251858 w 1477072"/>
                  <a:gd name="connsiteY7" fmla="*/ 9246 h 1263281"/>
                  <a:gd name="connsiteX8" fmla="*/ 1243149 w 1477072"/>
                  <a:gd name="connsiteY8" fmla="*/ 7069 h 1263281"/>
                  <a:gd name="connsiteX9" fmla="*/ 1236618 w 1477072"/>
                  <a:gd name="connsiteY9" fmla="*/ 538 h 1263281"/>
                  <a:gd name="connsiteX10" fmla="*/ 1101635 w 1477072"/>
                  <a:gd name="connsiteY10" fmla="*/ 2715 h 1263281"/>
                  <a:gd name="connsiteX11" fmla="*/ 1095103 w 1477072"/>
                  <a:gd name="connsiteY11" fmla="*/ 7069 h 1263281"/>
                  <a:gd name="connsiteX12" fmla="*/ 1086395 w 1477072"/>
                  <a:gd name="connsiteY12" fmla="*/ 11424 h 1263281"/>
                  <a:gd name="connsiteX13" fmla="*/ 1079863 w 1477072"/>
                  <a:gd name="connsiteY13" fmla="*/ 15778 h 1263281"/>
                  <a:gd name="connsiteX14" fmla="*/ 1068978 w 1477072"/>
                  <a:gd name="connsiteY14" fmla="*/ 20132 h 1263281"/>
                  <a:gd name="connsiteX15" fmla="*/ 1055915 w 1477072"/>
                  <a:gd name="connsiteY15" fmla="*/ 31018 h 1263281"/>
                  <a:gd name="connsiteX16" fmla="*/ 1045029 w 1477072"/>
                  <a:gd name="connsiteY16" fmla="*/ 33195 h 1263281"/>
                  <a:gd name="connsiteX17" fmla="*/ 977538 w 1477072"/>
                  <a:gd name="connsiteY17" fmla="*/ 33195 h 1263281"/>
                  <a:gd name="connsiteX18" fmla="*/ 975360 w 1477072"/>
                  <a:gd name="connsiteY18" fmla="*/ 57144 h 1263281"/>
                  <a:gd name="connsiteX19" fmla="*/ 973183 w 1477072"/>
                  <a:gd name="connsiteY19" fmla="*/ 63675 h 1263281"/>
                  <a:gd name="connsiteX20" fmla="*/ 953589 w 1477072"/>
                  <a:gd name="connsiteY20" fmla="*/ 70206 h 1263281"/>
                  <a:gd name="connsiteX21" fmla="*/ 933995 w 1477072"/>
                  <a:gd name="connsiteY21" fmla="*/ 76738 h 1263281"/>
                  <a:gd name="connsiteX22" fmla="*/ 927463 w 1477072"/>
                  <a:gd name="connsiteY22" fmla="*/ 78915 h 1263281"/>
                  <a:gd name="connsiteX23" fmla="*/ 899160 w 1477072"/>
                  <a:gd name="connsiteY23" fmla="*/ 83269 h 1263281"/>
                  <a:gd name="connsiteX24" fmla="*/ 879566 w 1477072"/>
                  <a:gd name="connsiteY24" fmla="*/ 89801 h 1263281"/>
                  <a:gd name="connsiteX25" fmla="*/ 873035 w 1477072"/>
                  <a:gd name="connsiteY25" fmla="*/ 94155 h 1263281"/>
                  <a:gd name="connsiteX26" fmla="*/ 853440 w 1477072"/>
                  <a:gd name="connsiteY26" fmla="*/ 96332 h 1263281"/>
                  <a:gd name="connsiteX27" fmla="*/ 833846 w 1477072"/>
                  <a:gd name="connsiteY27" fmla="*/ 102864 h 1263281"/>
                  <a:gd name="connsiteX28" fmla="*/ 827315 w 1477072"/>
                  <a:gd name="connsiteY28" fmla="*/ 105041 h 1263281"/>
                  <a:gd name="connsiteX29" fmla="*/ 814252 w 1477072"/>
                  <a:gd name="connsiteY29" fmla="*/ 113749 h 1263281"/>
                  <a:gd name="connsiteX30" fmla="*/ 807720 w 1477072"/>
                  <a:gd name="connsiteY30" fmla="*/ 118104 h 1263281"/>
                  <a:gd name="connsiteX31" fmla="*/ 803366 w 1477072"/>
                  <a:gd name="connsiteY31" fmla="*/ 131166 h 1263281"/>
                  <a:gd name="connsiteX32" fmla="*/ 801189 w 1477072"/>
                  <a:gd name="connsiteY32" fmla="*/ 137698 h 1263281"/>
                  <a:gd name="connsiteX33" fmla="*/ 799012 w 1477072"/>
                  <a:gd name="connsiteY33" fmla="*/ 196481 h 1263281"/>
                  <a:gd name="connsiteX34" fmla="*/ 794658 w 1477072"/>
                  <a:gd name="connsiteY34" fmla="*/ 209544 h 1263281"/>
                  <a:gd name="connsiteX35" fmla="*/ 785949 w 1477072"/>
                  <a:gd name="connsiteY35" fmla="*/ 222606 h 1263281"/>
                  <a:gd name="connsiteX36" fmla="*/ 772886 w 1477072"/>
                  <a:gd name="connsiteY36" fmla="*/ 231315 h 1263281"/>
                  <a:gd name="connsiteX37" fmla="*/ 744583 w 1477072"/>
                  <a:gd name="connsiteY37" fmla="*/ 235669 h 1263281"/>
                  <a:gd name="connsiteX38" fmla="*/ 733698 w 1477072"/>
                  <a:gd name="connsiteY38" fmla="*/ 242201 h 1263281"/>
                  <a:gd name="connsiteX39" fmla="*/ 718458 w 1477072"/>
                  <a:gd name="connsiteY39" fmla="*/ 250909 h 1263281"/>
                  <a:gd name="connsiteX40" fmla="*/ 714103 w 1477072"/>
                  <a:gd name="connsiteY40" fmla="*/ 255264 h 1263281"/>
                  <a:gd name="connsiteX41" fmla="*/ 707572 w 1477072"/>
                  <a:gd name="connsiteY41" fmla="*/ 257441 h 1263281"/>
                  <a:gd name="connsiteX42" fmla="*/ 692332 w 1477072"/>
                  <a:gd name="connsiteY42" fmla="*/ 266149 h 1263281"/>
                  <a:gd name="connsiteX43" fmla="*/ 681446 w 1477072"/>
                  <a:gd name="connsiteY43" fmla="*/ 268326 h 1263281"/>
                  <a:gd name="connsiteX44" fmla="*/ 646612 w 1477072"/>
                  <a:gd name="connsiteY44" fmla="*/ 272681 h 1263281"/>
                  <a:gd name="connsiteX45" fmla="*/ 640080 w 1477072"/>
                  <a:gd name="connsiteY45" fmla="*/ 274858 h 1263281"/>
                  <a:gd name="connsiteX46" fmla="*/ 568235 w 1477072"/>
                  <a:gd name="connsiteY46" fmla="*/ 274858 h 1263281"/>
                  <a:gd name="connsiteX47" fmla="*/ 546463 w 1477072"/>
                  <a:gd name="connsiteY47" fmla="*/ 277035 h 1263281"/>
                  <a:gd name="connsiteX48" fmla="*/ 542109 w 1477072"/>
                  <a:gd name="connsiteY48" fmla="*/ 283566 h 1263281"/>
                  <a:gd name="connsiteX49" fmla="*/ 526869 w 1477072"/>
                  <a:gd name="connsiteY49" fmla="*/ 294452 h 1263281"/>
                  <a:gd name="connsiteX50" fmla="*/ 509452 w 1477072"/>
                  <a:gd name="connsiteY50" fmla="*/ 311869 h 1263281"/>
                  <a:gd name="connsiteX51" fmla="*/ 498566 w 1477072"/>
                  <a:gd name="connsiteY51" fmla="*/ 320578 h 1263281"/>
                  <a:gd name="connsiteX52" fmla="*/ 492035 w 1477072"/>
                  <a:gd name="connsiteY52" fmla="*/ 322755 h 1263281"/>
                  <a:gd name="connsiteX53" fmla="*/ 487680 w 1477072"/>
                  <a:gd name="connsiteY53" fmla="*/ 327109 h 1263281"/>
                  <a:gd name="connsiteX54" fmla="*/ 474618 w 1477072"/>
                  <a:gd name="connsiteY54" fmla="*/ 333641 h 1263281"/>
                  <a:gd name="connsiteX55" fmla="*/ 463732 w 1477072"/>
                  <a:gd name="connsiteY55" fmla="*/ 346704 h 1263281"/>
                  <a:gd name="connsiteX56" fmla="*/ 457200 w 1477072"/>
                  <a:gd name="connsiteY56" fmla="*/ 351058 h 1263281"/>
                  <a:gd name="connsiteX57" fmla="*/ 448492 w 1477072"/>
                  <a:gd name="connsiteY57" fmla="*/ 364121 h 1263281"/>
                  <a:gd name="connsiteX58" fmla="*/ 428898 w 1477072"/>
                  <a:gd name="connsiteY58" fmla="*/ 372829 h 1263281"/>
                  <a:gd name="connsiteX59" fmla="*/ 413658 w 1477072"/>
                  <a:gd name="connsiteY59" fmla="*/ 377184 h 1263281"/>
                  <a:gd name="connsiteX60" fmla="*/ 398418 w 1477072"/>
                  <a:gd name="connsiteY60" fmla="*/ 381538 h 1263281"/>
                  <a:gd name="connsiteX61" fmla="*/ 363583 w 1477072"/>
                  <a:gd name="connsiteY61" fmla="*/ 383715 h 1263281"/>
                  <a:gd name="connsiteX62" fmla="*/ 352698 w 1477072"/>
                  <a:gd name="connsiteY62" fmla="*/ 385892 h 1263281"/>
                  <a:gd name="connsiteX63" fmla="*/ 326572 w 1477072"/>
                  <a:gd name="connsiteY63" fmla="*/ 388069 h 1263281"/>
                  <a:gd name="connsiteX64" fmla="*/ 320040 w 1477072"/>
                  <a:gd name="connsiteY64" fmla="*/ 392424 h 1263281"/>
                  <a:gd name="connsiteX65" fmla="*/ 256903 w 1477072"/>
                  <a:gd name="connsiteY65" fmla="*/ 390246 h 1263281"/>
                  <a:gd name="connsiteX66" fmla="*/ 241663 w 1477072"/>
                  <a:gd name="connsiteY66" fmla="*/ 383715 h 1263281"/>
                  <a:gd name="connsiteX67" fmla="*/ 235132 w 1477072"/>
                  <a:gd name="connsiteY67" fmla="*/ 381538 h 1263281"/>
                  <a:gd name="connsiteX68" fmla="*/ 228600 w 1477072"/>
                  <a:gd name="connsiteY68" fmla="*/ 377184 h 1263281"/>
                  <a:gd name="connsiteX69" fmla="*/ 215538 w 1477072"/>
                  <a:gd name="connsiteY69" fmla="*/ 370652 h 1263281"/>
                  <a:gd name="connsiteX70" fmla="*/ 213360 w 1477072"/>
                  <a:gd name="connsiteY70" fmla="*/ 364121 h 1263281"/>
                  <a:gd name="connsiteX71" fmla="*/ 206829 w 1477072"/>
                  <a:gd name="connsiteY71" fmla="*/ 361944 h 1263281"/>
                  <a:gd name="connsiteX72" fmla="*/ 193766 w 1477072"/>
                  <a:gd name="connsiteY72" fmla="*/ 355412 h 1263281"/>
                  <a:gd name="connsiteX73" fmla="*/ 187235 w 1477072"/>
                  <a:gd name="connsiteY73" fmla="*/ 351058 h 1263281"/>
                  <a:gd name="connsiteX74" fmla="*/ 169818 w 1477072"/>
                  <a:gd name="connsiteY74" fmla="*/ 344526 h 1263281"/>
                  <a:gd name="connsiteX75" fmla="*/ 158932 w 1477072"/>
                  <a:gd name="connsiteY75" fmla="*/ 342349 h 1263281"/>
                  <a:gd name="connsiteX76" fmla="*/ 145869 w 1477072"/>
                  <a:gd name="connsiteY76" fmla="*/ 335818 h 1263281"/>
                  <a:gd name="connsiteX77" fmla="*/ 124098 w 1477072"/>
                  <a:gd name="connsiteY77" fmla="*/ 331464 h 1263281"/>
                  <a:gd name="connsiteX78" fmla="*/ 69669 w 1477072"/>
                  <a:gd name="connsiteY78" fmla="*/ 333641 h 1263281"/>
                  <a:gd name="connsiteX79" fmla="*/ 65315 w 1477072"/>
                  <a:gd name="connsiteY79" fmla="*/ 340172 h 1263281"/>
                  <a:gd name="connsiteX80" fmla="*/ 58783 w 1477072"/>
                  <a:gd name="connsiteY80" fmla="*/ 342349 h 1263281"/>
                  <a:gd name="connsiteX81" fmla="*/ 54429 w 1477072"/>
                  <a:gd name="connsiteY81" fmla="*/ 351058 h 1263281"/>
                  <a:gd name="connsiteX82" fmla="*/ 52252 w 1477072"/>
                  <a:gd name="connsiteY82" fmla="*/ 359766 h 1263281"/>
                  <a:gd name="connsiteX83" fmla="*/ 47898 w 1477072"/>
                  <a:gd name="connsiteY83" fmla="*/ 364121 h 1263281"/>
                  <a:gd name="connsiteX84" fmla="*/ 43543 w 1477072"/>
                  <a:gd name="connsiteY84" fmla="*/ 377184 h 1263281"/>
                  <a:gd name="connsiteX85" fmla="*/ 32658 w 1477072"/>
                  <a:gd name="connsiteY85" fmla="*/ 390246 h 1263281"/>
                  <a:gd name="connsiteX86" fmla="*/ 23949 w 1477072"/>
                  <a:gd name="connsiteY86" fmla="*/ 409841 h 1263281"/>
                  <a:gd name="connsiteX87" fmla="*/ 17418 w 1477072"/>
                  <a:gd name="connsiteY87" fmla="*/ 416372 h 1263281"/>
                  <a:gd name="connsiteX88" fmla="*/ 15240 w 1477072"/>
                  <a:gd name="connsiteY88" fmla="*/ 422904 h 1263281"/>
                  <a:gd name="connsiteX89" fmla="*/ 10886 w 1477072"/>
                  <a:gd name="connsiteY89" fmla="*/ 429435 h 1263281"/>
                  <a:gd name="connsiteX90" fmla="*/ 6532 w 1477072"/>
                  <a:gd name="connsiteY90" fmla="*/ 442498 h 1263281"/>
                  <a:gd name="connsiteX91" fmla="*/ 4355 w 1477072"/>
                  <a:gd name="connsiteY91" fmla="*/ 466446 h 1263281"/>
                  <a:gd name="connsiteX92" fmla="*/ 2178 w 1477072"/>
                  <a:gd name="connsiteY92" fmla="*/ 481686 h 1263281"/>
                  <a:gd name="connsiteX93" fmla="*/ 4355 w 1477072"/>
                  <a:gd name="connsiteY93" fmla="*/ 538292 h 1263281"/>
                  <a:gd name="connsiteX94" fmla="*/ 6532 w 1477072"/>
                  <a:gd name="connsiteY94" fmla="*/ 549178 h 1263281"/>
                  <a:gd name="connsiteX95" fmla="*/ 15240 w 1477072"/>
                  <a:gd name="connsiteY95" fmla="*/ 568772 h 1263281"/>
                  <a:gd name="connsiteX96" fmla="*/ 23949 w 1477072"/>
                  <a:gd name="connsiteY96" fmla="*/ 577481 h 1263281"/>
                  <a:gd name="connsiteX97" fmla="*/ 32658 w 1477072"/>
                  <a:gd name="connsiteY97" fmla="*/ 579658 h 1263281"/>
                  <a:gd name="connsiteX98" fmla="*/ 56606 w 1477072"/>
                  <a:gd name="connsiteY98" fmla="*/ 586189 h 1263281"/>
                  <a:gd name="connsiteX99" fmla="*/ 63138 w 1477072"/>
                  <a:gd name="connsiteY99" fmla="*/ 588366 h 1263281"/>
                  <a:gd name="connsiteX100" fmla="*/ 74023 w 1477072"/>
                  <a:gd name="connsiteY100" fmla="*/ 590544 h 1263281"/>
                  <a:gd name="connsiteX101" fmla="*/ 80555 w 1477072"/>
                  <a:gd name="connsiteY101" fmla="*/ 592721 h 1263281"/>
                  <a:gd name="connsiteX102" fmla="*/ 91440 w 1477072"/>
                  <a:gd name="connsiteY102" fmla="*/ 594898 h 1263281"/>
                  <a:gd name="connsiteX103" fmla="*/ 97972 w 1477072"/>
                  <a:gd name="connsiteY103" fmla="*/ 605784 h 1263281"/>
                  <a:gd name="connsiteX104" fmla="*/ 87086 w 1477072"/>
                  <a:gd name="connsiteY104" fmla="*/ 621024 h 1263281"/>
                  <a:gd name="connsiteX105" fmla="*/ 82732 w 1477072"/>
                  <a:gd name="connsiteY105" fmla="*/ 627555 h 1263281"/>
                  <a:gd name="connsiteX106" fmla="*/ 76200 w 1477072"/>
                  <a:gd name="connsiteY106" fmla="*/ 629732 h 1263281"/>
                  <a:gd name="connsiteX107" fmla="*/ 58783 w 1477072"/>
                  <a:gd name="connsiteY107" fmla="*/ 642795 h 1263281"/>
                  <a:gd name="connsiteX108" fmla="*/ 56606 w 1477072"/>
                  <a:gd name="connsiteY108" fmla="*/ 649326 h 1263281"/>
                  <a:gd name="connsiteX109" fmla="*/ 43543 w 1477072"/>
                  <a:gd name="connsiteY109" fmla="*/ 666744 h 1263281"/>
                  <a:gd name="connsiteX110" fmla="*/ 37012 w 1477072"/>
                  <a:gd name="connsiteY110" fmla="*/ 671098 h 1263281"/>
                  <a:gd name="connsiteX111" fmla="*/ 26126 w 1477072"/>
                  <a:gd name="connsiteY111" fmla="*/ 681984 h 1263281"/>
                  <a:gd name="connsiteX112" fmla="*/ 19595 w 1477072"/>
                  <a:gd name="connsiteY112" fmla="*/ 684161 h 1263281"/>
                  <a:gd name="connsiteX113" fmla="*/ 13063 w 1477072"/>
                  <a:gd name="connsiteY113" fmla="*/ 688515 h 1263281"/>
                  <a:gd name="connsiteX114" fmla="*/ 0 w 1477072"/>
                  <a:gd name="connsiteY114" fmla="*/ 699401 h 1263281"/>
                  <a:gd name="connsiteX115" fmla="*/ 2178 w 1477072"/>
                  <a:gd name="connsiteY115" fmla="*/ 751652 h 1263281"/>
                  <a:gd name="connsiteX116" fmla="*/ 10886 w 1477072"/>
                  <a:gd name="connsiteY116" fmla="*/ 758184 h 1263281"/>
                  <a:gd name="connsiteX117" fmla="*/ 23949 w 1477072"/>
                  <a:gd name="connsiteY117" fmla="*/ 769069 h 1263281"/>
                  <a:gd name="connsiteX118" fmla="*/ 37012 w 1477072"/>
                  <a:gd name="connsiteY118" fmla="*/ 771246 h 1263281"/>
                  <a:gd name="connsiteX119" fmla="*/ 47898 w 1477072"/>
                  <a:gd name="connsiteY119" fmla="*/ 773424 h 1263281"/>
                  <a:gd name="connsiteX120" fmla="*/ 56606 w 1477072"/>
                  <a:gd name="connsiteY120" fmla="*/ 779955 h 1263281"/>
                  <a:gd name="connsiteX121" fmla="*/ 63138 w 1477072"/>
                  <a:gd name="connsiteY121" fmla="*/ 782132 h 1263281"/>
                  <a:gd name="connsiteX122" fmla="*/ 74023 w 1477072"/>
                  <a:gd name="connsiteY122" fmla="*/ 786486 h 1263281"/>
                  <a:gd name="connsiteX123" fmla="*/ 87086 w 1477072"/>
                  <a:gd name="connsiteY123" fmla="*/ 795195 h 1263281"/>
                  <a:gd name="connsiteX124" fmla="*/ 100149 w 1477072"/>
                  <a:gd name="connsiteY124" fmla="*/ 799549 h 1263281"/>
                  <a:gd name="connsiteX125" fmla="*/ 106680 w 1477072"/>
                  <a:gd name="connsiteY125" fmla="*/ 801726 h 1263281"/>
                  <a:gd name="connsiteX126" fmla="*/ 124098 w 1477072"/>
                  <a:gd name="connsiteY126" fmla="*/ 810435 h 1263281"/>
                  <a:gd name="connsiteX127" fmla="*/ 134983 w 1477072"/>
                  <a:gd name="connsiteY127" fmla="*/ 819144 h 1263281"/>
                  <a:gd name="connsiteX128" fmla="*/ 148046 w 1477072"/>
                  <a:gd name="connsiteY128" fmla="*/ 830029 h 1263281"/>
                  <a:gd name="connsiteX129" fmla="*/ 158932 w 1477072"/>
                  <a:gd name="connsiteY129" fmla="*/ 840915 h 1263281"/>
                  <a:gd name="connsiteX130" fmla="*/ 167640 w 1477072"/>
                  <a:gd name="connsiteY130" fmla="*/ 867041 h 1263281"/>
                  <a:gd name="connsiteX131" fmla="*/ 174172 w 1477072"/>
                  <a:gd name="connsiteY131" fmla="*/ 886635 h 1263281"/>
                  <a:gd name="connsiteX132" fmla="*/ 180703 w 1477072"/>
                  <a:gd name="connsiteY132" fmla="*/ 888812 h 1263281"/>
                  <a:gd name="connsiteX133" fmla="*/ 211183 w 1477072"/>
                  <a:gd name="connsiteY133" fmla="*/ 895344 h 1263281"/>
                  <a:gd name="connsiteX134" fmla="*/ 224246 w 1477072"/>
                  <a:gd name="connsiteY134" fmla="*/ 904052 h 1263281"/>
                  <a:gd name="connsiteX135" fmla="*/ 230778 w 1477072"/>
                  <a:gd name="connsiteY135" fmla="*/ 906229 h 1263281"/>
                  <a:gd name="connsiteX136" fmla="*/ 239486 w 1477072"/>
                  <a:gd name="connsiteY136" fmla="*/ 917115 h 1263281"/>
                  <a:gd name="connsiteX137" fmla="*/ 246018 w 1477072"/>
                  <a:gd name="connsiteY137" fmla="*/ 923646 h 1263281"/>
                  <a:gd name="connsiteX138" fmla="*/ 250372 w 1477072"/>
                  <a:gd name="connsiteY138" fmla="*/ 930178 h 1263281"/>
                  <a:gd name="connsiteX139" fmla="*/ 261258 w 1477072"/>
                  <a:gd name="connsiteY139" fmla="*/ 941064 h 1263281"/>
                  <a:gd name="connsiteX140" fmla="*/ 265612 w 1477072"/>
                  <a:gd name="connsiteY140" fmla="*/ 947595 h 1263281"/>
                  <a:gd name="connsiteX141" fmla="*/ 280852 w 1477072"/>
                  <a:gd name="connsiteY141" fmla="*/ 956304 h 1263281"/>
                  <a:gd name="connsiteX142" fmla="*/ 304800 w 1477072"/>
                  <a:gd name="connsiteY142" fmla="*/ 954126 h 1263281"/>
                  <a:gd name="connsiteX143" fmla="*/ 311332 w 1477072"/>
                  <a:gd name="connsiteY143" fmla="*/ 949772 h 1263281"/>
                  <a:gd name="connsiteX144" fmla="*/ 320040 w 1477072"/>
                  <a:gd name="connsiteY144" fmla="*/ 947595 h 1263281"/>
                  <a:gd name="connsiteX145" fmla="*/ 337458 w 1477072"/>
                  <a:gd name="connsiteY145" fmla="*/ 949772 h 1263281"/>
                  <a:gd name="connsiteX146" fmla="*/ 343989 w 1477072"/>
                  <a:gd name="connsiteY146" fmla="*/ 956304 h 1263281"/>
                  <a:gd name="connsiteX147" fmla="*/ 352698 w 1477072"/>
                  <a:gd name="connsiteY147" fmla="*/ 975898 h 1263281"/>
                  <a:gd name="connsiteX148" fmla="*/ 357052 w 1477072"/>
                  <a:gd name="connsiteY148" fmla="*/ 982429 h 1263281"/>
                  <a:gd name="connsiteX149" fmla="*/ 359229 w 1477072"/>
                  <a:gd name="connsiteY149" fmla="*/ 991138 h 1263281"/>
                  <a:gd name="connsiteX150" fmla="*/ 370115 w 1477072"/>
                  <a:gd name="connsiteY150" fmla="*/ 1004201 h 1263281"/>
                  <a:gd name="connsiteX151" fmla="*/ 376646 w 1477072"/>
                  <a:gd name="connsiteY151" fmla="*/ 1008555 h 1263281"/>
                  <a:gd name="connsiteX152" fmla="*/ 378823 w 1477072"/>
                  <a:gd name="connsiteY152" fmla="*/ 1015086 h 1263281"/>
                  <a:gd name="connsiteX153" fmla="*/ 391886 w 1477072"/>
                  <a:gd name="connsiteY153" fmla="*/ 1034681 h 1263281"/>
                  <a:gd name="connsiteX154" fmla="*/ 398418 w 1477072"/>
                  <a:gd name="connsiteY154" fmla="*/ 1041212 h 1263281"/>
                  <a:gd name="connsiteX155" fmla="*/ 400595 w 1477072"/>
                  <a:gd name="connsiteY155" fmla="*/ 1069515 h 1263281"/>
                  <a:gd name="connsiteX156" fmla="*/ 418012 w 1477072"/>
                  <a:gd name="connsiteY156" fmla="*/ 1104349 h 1263281"/>
                  <a:gd name="connsiteX157" fmla="*/ 428898 w 1477072"/>
                  <a:gd name="connsiteY157" fmla="*/ 1117412 h 1263281"/>
                  <a:gd name="connsiteX158" fmla="*/ 437606 w 1477072"/>
                  <a:gd name="connsiteY158" fmla="*/ 1121766 h 1263281"/>
                  <a:gd name="connsiteX159" fmla="*/ 459378 w 1477072"/>
                  <a:gd name="connsiteY159" fmla="*/ 1128298 h 1263281"/>
                  <a:gd name="connsiteX160" fmla="*/ 468086 w 1477072"/>
                  <a:gd name="connsiteY160" fmla="*/ 1132652 h 1263281"/>
                  <a:gd name="connsiteX161" fmla="*/ 476795 w 1477072"/>
                  <a:gd name="connsiteY161" fmla="*/ 1139184 h 1263281"/>
                  <a:gd name="connsiteX162" fmla="*/ 483326 w 1477072"/>
                  <a:gd name="connsiteY162" fmla="*/ 1143538 h 1263281"/>
                  <a:gd name="connsiteX163" fmla="*/ 487680 w 1477072"/>
                  <a:gd name="connsiteY163" fmla="*/ 1150069 h 1263281"/>
                  <a:gd name="connsiteX164" fmla="*/ 505098 w 1477072"/>
                  <a:gd name="connsiteY164" fmla="*/ 1165309 h 1263281"/>
                  <a:gd name="connsiteX165" fmla="*/ 513806 w 1477072"/>
                  <a:gd name="connsiteY165" fmla="*/ 1178372 h 1263281"/>
                  <a:gd name="connsiteX166" fmla="*/ 535578 w 1477072"/>
                  <a:gd name="connsiteY166" fmla="*/ 1176195 h 1263281"/>
                  <a:gd name="connsiteX167" fmla="*/ 537755 w 1477072"/>
                  <a:gd name="connsiteY167" fmla="*/ 1169664 h 1263281"/>
                  <a:gd name="connsiteX168" fmla="*/ 548640 w 1477072"/>
                  <a:gd name="connsiteY168" fmla="*/ 1160955 h 1263281"/>
                  <a:gd name="connsiteX169" fmla="*/ 559526 w 1477072"/>
                  <a:gd name="connsiteY169" fmla="*/ 1150069 h 1263281"/>
                  <a:gd name="connsiteX170" fmla="*/ 568235 w 1477072"/>
                  <a:gd name="connsiteY170" fmla="*/ 1147892 h 1263281"/>
                  <a:gd name="connsiteX171" fmla="*/ 581298 w 1477072"/>
                  <a:gd name="connsiteY171" fmla="*/ 1143538 h 1263281"/>
                  <a:gd name="connsiteX172" fmla="*/ 646612 w 1477072"/>
                  <a:gd name="connsiteY172" fmla="*/ 1145715 h 1263281"/>
                  <a:gd name="connsiteX173" fmla="*/ 653143 w 1477072"/>
                  <a:gd name="connsiteY173" fmla="*/ 1147892 h 1263281"/>
                  <a:gd name="connsiteX174" fmla="*/ 677092 w 1477072"/>
                  <a:gd name="connsiteY174" fmla="*/ 1152246 h 1263281"/>
                  <a:gd name="connsiteX175" fmla="*/ 783772 w 1477072"/>
                  <a:gd name="connsiteY175" fmla="*/ 1154424 h 1263281"/>
                  <a:gd name="connsiteX176" fmla="*/ 792480 w 1477072"/>
                  <a:gd name="connsiteY176" fmla="*/ 1156601 h 1263281"/>
                  <a:gd name="connsiteX177" fmla="*/ 840378 w 1477072"/>
                  <a:gd name="connsiteY177" fmla="*/ 1160955 h 1263281"/>
                  <a:gd name="connsiteX178" fmla="*/ 849086 w 1477072"/>
                  <a:gd name="connsiteY178" fmla="*/ 1165309 h 1263281"/>
                  <a:gd name="connsiteX179" fmla="*/ 855618 w 1477072"/>
                  <a:gd name="connsiteY179" fmla="*/ 1167486 h 1263281"/>
                  <a:gd name="connsiteX180" fmla="*/ 862149 w 1477072"/>
                  <a:gd name="connsiteY180" fmla="*/ 1171841 h 1263281"/>
                  <a:gd name="connsiteX181" fmla="*/ 868680 w 1477072"/>
                  <a:gd name="connsiteY181" fmla="*/ 1174018 h 1263281"/>
                  <a:gd name="connsiteX182" fmla="*/ 877389 w 1477072"/>
                  <a:gd name="connsiteY182" fmla="*/ 1178372 h 1263281"/>
                  <a:gd name="connsiteX183" fmla="*/ 890452 w 1477072"/>
                  <a:gd name="connsiteY183" fmla="*/ 1182726 h 1263281"/>
                  <a:gd name="connsiteX184" fmla="*/ 896983 w 1477072"/>
                  <a:gd name="connsiteY184" fmla="*/ 1184904 h 1263281"/>
                  <a:gd name="connsiteX185" fmla="*/ 901338 w 1477072"/>
                  <a:gd name="connsiteY185" fmla="*/ 1189258 h 1263281"/>
                  <a:gd name="connsiteX186" fmla="*/ 905692 w 1477072"/>
                  <a:gd name="connsiteY186" fmla="*/ 1195789 h 1263281"/>
                  <a:gd name="connsiteX187" fmla="*/ 916578 w 1477072"/>
                  <a:gd name="connsiteY187" fmla="*/ 1202321 h 1263281"/>
                  <a:gd name="connsiteX188" fmla="*/ 931818 w 1477072"/>
                  <a:gd name="connsiteY188" fmla="*/ 1221915 h 1263281"/>
                  <a:gd name="connsiteX189" fmla="*/ 936172 w 1477072"/>
                  <a:gd name="connsiteY189" fmla="*/ 1230624 h 1263281"/>
                  <a:gd name="connsiteX190" fmla="*/ 953589 w 1477072"/>
                  <a:gd name="connsiteY190" fmla="*/ 1250218 h 1263281"/>
                  <a:gd name="connsiteX191" fmla="*/ 973183 w 1477072"/>
                  <a:gd name="connsiteY191" fmla="*/ 1263281 h 1263281"/>
                  <a:gd name="connsiteX192" fmla="*/ 992778 w 1477072"/>
                  <a:gd name="connsiteY192" fmla="*/ 1261104 h 1263281"/>
                  <a:gd name="connsiteX193" fmla="*/ 994955 w 1477072"/>
                  <a:gd name="connsiteY193" fmla="*/ 1252395 h 1263281"/>
                  <a:gd name="connsiteX194" fmla="*/ 992778 w 1477072"/>
                  <a:gd name="connsiteY194" fmla="*/ 1213206 h 1263281"/>
                  <a:gd name="connsiteX195" fmla="*/ 990600 w 1477072"/>
                  <a:gd name="connsiteY195" fmla="*/ 1158778 h 1263281"/>
                  <a:gd name="connsiteX196" fmla="*/ 988423 w 1477072"/>
                  <a:gd name="connsiteY196" fmla="*/ 1150069 h 1263281"/>
                  <a:gd name="connsiteX197" fmla="*/ 984069 w 1477072"/>
                  <a:gd name="connsiteY197" fmla="*/ 1128298 h 1263281"/>
                  <a:gd name="connsiteX198" fmla="*/ 979715 w 1477072"/>
                  <a:gd name="connsiteY198" fmla="*/ 1115235 h 1263281"/>
                  <a:gd name="connsiteX199" fmla="*/ 977538 w 1477072"/>
                  <a:gd name="connsiteY199" fmla="*/ 1104349 h 1263281"/>
                  <a:gd name="connsiteX200" fmla="*/ 966652 w 1477072"/>
                  <a:gd name="connsiteY200" fmla="*/ 1091286 h 1263281"/>
                  <a:gd name="connsiteX201" fmla="*/ 962298 w 1477072"/>
                  <a:gd name="connsiteY201" fmla="*/ 1084755 h 1263281"/>
                  <a:gd name="connsiteX202" fmla="*/ 955766 w 1477072"/>
                  <a:gd name="connsiteY202" fmla="*/ 1080401 h 1263281"/>
                  <a:gd name="connsiteX203" fmla="*/ 938349 w 1477072"/>
                  <a:gd name="connsiteY203" fmla="*/ 1073869 h 1263281"/>
                  <a:gd name="connsiteX204" fmla="*/ 929640 w 1477072"/>
                  <a:gd name="connsiteY204" fmla="*/ 1069515 h 1263281"/>
                  <a:gd name="connsiteX205" fmla="*/ 914400 w 1477072"/>
                  <a:gd name="connsiteY205" fmla="*/ 1062984 h 1263281"/>
                  <a:gd name="connsiteX206" fmla="*/ 907869 w 1477072"/>
                  <a:gd name="connsiteY206" fmla="*/ 1058629 h 1263281"/>
                  <a:gd name="connsiteX207" fmla="*/ 888275 w 1477072"/>
                  <a:gd name="connsiteY207" fmla="*/ 1054275 h 1263281"/>
                  <a:gd name="connsiteX208" fmla="*/ 879566 w 1477072"/>
                  <a:gd name="connsiteY208" fmla="*/ 1049921 h 1263281"/>
                  <a:gd name="connsiteX209" fmla="*/ 873035 w 1477072"/>
                  <a:gd name="connsiteY209" fmla="*/ 1047744 h 1263281"/>
                  <a:gd name="connsiteX210" fmla="*/ 866503 w 1477072"/>
                  <a:gd name="connsiteY210" fmla="*/ 1041212 h 1263281"/>
                  <a:gd name="connsiteX211" fmla="*/ 864326 w 1477072"/>
                  <a:gd name="connsiteY211" fmla="*/ 1034681 h 1263281"/>
                  <a:gd name="connsiteX212" fmla="*/ 857795 w 1477072"/>
                  <a:gd name="connsiteY212" fmla="*/ 1023795 h 1263281"/>
                  <a:gd name="connsiteX213" fmla="*/ 855618 w 1477072"/>
                  <a:gd name="connsiteY213" fmla="*/ 1010732 h 1263281"/>
                  <a:gd name="connsiteX214" fmla="*/ 853440 w 1477072"/>
                  <a:gd name="connsiteY214" fmla="*/ 1004201 h 1263281"/>
                  <a:gd name="connsiteX215" fmla="*/ 855618 w 1477072"/>
                  <a:gd name="connsiteY215" fmla="*/ 971544 h 1263281"/>
                  <a:gd name="connsiteX216" fmla="*/ 868680 w 1477072"/>
                  <a:gd name="connsiteY216" fmla="*/ 967189 h 1263281"/>
                  <a:gd name="connsiteX217" fmla="*/ 907869 w 1477072"/>
                  <a:gd name="connsiteY217" fmla="*/ 965012 h 1263281"/>
                  <a:gd name="connsiteX218" fmla="*/ 940526 w 1477072"/>
                  <a:gd name="connsiteY218" fmla="*/ 960658 h 1263281"/>
                  <a:gd name="connsiteX219" fmla="*/ 964475 w 1477072"/>
                  <a:gd name="connsiteY219" fmla="*/ 954126 h 1263281"/>
                  <a:gd name="connsiteX220" fmla="*/ 981892 w 1477072"/>
                  <a:gd name="connsiteY220" fmla="*/ 951949 h 1263281"/>
                  <a:gd name="connsiteX221" fmla="*/ 994955 w 1477072"/>
                  <a:gd name="connsiteY221" fmla="*/ 945418 h 1263281"/>
                  <a:gd name="connsiteX222" fmla="*/ 1003663 w 1477072"/>
                  <a:gd name="connsiteY222" fmla="*/ 932355 h 1263281"/>
                  <a:gd name="connsiteX223" fmla="*/ 1005840 w 1477072"/>
                  <a:gd name="connsiteY223" fmla="*/ 923646 h 1263281"/>
                  <a:gd name="connsiteX224" fmla="*/ 1008018 w 1477072"/>
                  <a:gd name="connsiteY224" fmla="*/ 917115 h 1263281"/>
                  <a:gd name="connsiteX225" fmla="*/ 997132 w 1477072"/>
                  <a:gd name="connsiteY225" fmla="*/ 862686 h 1263281"/>
                  <a:gd name="connsiteX226" fmla="*/ 990600 w 1477072"/>
                  <a:gd name="connsiteY226" fmla="*/ 858332 h 1263281"/>
                  <a:gd name="connsiteX227" fmla="*/ 988423 w 1477072"/>
                  <a:gd name="connsiteY227" fmla="*/ 851801 h 1263281"/>
                  <a:gd name="connsiteX228" fmla="*/ 977538 w 1477072"/>
                  <a:gd name="connsiteY228" fmla="*/ 838738 h 1263281"/>
                  <a:gd name="connsiteX229" fmla="*/ 971006 w 1477072"/>
                  <a:gd name="connsiteY229" fmla="*/ 834384 h 1263281"/>
                  <a:gd name="connsiteX230" fmla="*/ 966652 w 1477072"/>
                  <a:gd name="connsiteY230" fmla="*/ 830029 h 1263281"/>
                  <a:gd name="connsiteX231" fmla="*/ 960120 w 1477072"/>
                  <a:gd name="connsiteY231" fmla="*/ 825675 h 1263281"/>
                  <a:gd name="connsiteX232" fmla="*/ 953589 w 1477072"/>
                  <a:gd name="connsiteY232" fmla="*/ 819144 h 1263281"/>
                  <a:gd name="connsiteX233" fmla="*/ 947058 w 1477072"/>
                  <a:gd name="connsiteY233" fmla="*/ 814789 h 1263281"/>
                  <a:gd name="connsiteX234" fmla="*/ 942703 w 1477072"/>
                  <a:gd name="connsiteY234" fmla="*/ 810435 h 1263281"/>
                  <a:gd name="connsiteX235" fmla="*/ 931818 w 1477072"/>
                  <a:gd name="connsiteY235" fmla="*/ 801726 h 1263281"/>
                  <a:gd name="connsiteX236" fmla="*/ 927463 w 1477072"/>
                  <a:gd name="connsiteY236" fmla="*/ 793018 h 1263281"/>
                  <a:gd name="connsiteX237" fmla="*/ 910046 w 1477072"/>
                  <a:gd name="connsiteY237" fmla="*/ 773424 h 1263281"/>
                  <a:gd name="connsiteX238" fmla="*/ 905692 w 1477072"/>
                  <a:gd name="connsiteY238" fmla="*/ 762538 h 1263281"/>
                  <a:gd name="connsiteX239" fmla="*/ 905692 w 1477072"/>
                  <a:gd name="connsiteY239" fmla="*/ 714641 h 1263281"/>
                  <a:gd name="connsiteX240" fmla="*/ 907869 w 1477072"/>
                  <a:gd name="connsiteY240" fmla="*/ 708109 h 1263281"/>
                  <a:gd name="connsiteX241" fmla="*/ 918755 w 1477072"/>
                  <a:gd name="connsiteY241" fmla="*/ 699401 h 1263281"/>
                  <a:gd name="connsiteX242" fmla="*/ 929640 w 1477072"/>
                  <a:gd name="connsiteY242" fmla="*/ 686338 h 1263281"/>
                  <a:gd name="connsiteX243" fmla="*/ 938349 w 1477072"/>
                  <a:gd name="connsiteY243" fmla="*/ 677629 h 1263281"/>
                  <a:gd name="connsiteX244" fmla="*/ 944880 w 1477072"/>
                  <a:gd name="connsiteY244" fmla="*/ 671098 h 1263281"/>
                  <a:gd name="connsiteX245" fmla="*/ 949235 w 1477072"/>
                  <a:gd name="connsiteY245" fmla="*/ 666744 h 1263281"/>
                  <a:gd name="connsiteX246" fmla="*/ 953589 w 1477072"/>
                  <a:gd name="connsiteY246" fmla="*/ 658035 h 1263281"/>
                  <a:gd name="connsiteX247" fmla="*/ 960120 w 1477072"/>
                  <a:gd name="connsiteY247" fmla="*/ 653681 h 1263281"/>
                  <a:gd name="connsiteX248" fmla="*/ 962298 w 1477072"/>
                  <a:gd name="connsiteY248" fmla="*/ 647149 h 1263281"/>
                  <a:gd name="connsiteX249" fmla="*/ 968829 w 1477072"/>
                  <a:gd name="connsiteY249" fmla="*/ 642795 h 1263281"/>
                  <a:gd name="connsiteX250" fmla="*/ 979715 w 1477072"/>
                  <a:gd name="connsiteY250" fmla="*/ 631909 h 1263281"/>
                  <a:gd name="connsiteX251" fmla="*/ 992778 w 1477072"/>
                  <a:gd name="connsiteY251" fmla="*/ 623201 h 1263281"/>
                  <a:gd name="connsiteX252" fmla="*/ 1001486 w 1477072"/>
                  <a:gd name="connsiteY252" fmla="*/ 618846 h 1263281"/>
                  <a:gd name="connsiteX253" fmla="*/ 1008018 w 1477072"/>
                  <a:gd name="connsiteY253" fmla="*/ 612315 h 1263281"/>
                  <a:gd name="connsiteX254" fmla="*/ 1014549 w 1477072"/>
                  <a:gd name="connsiteY254" fmla="*/ 607961 h 1263281"/>
                  <a:gd name="connsiteX255" fmla="*/ 1018903 w 1477072"/>
                  <a:gd name="connsiteY255" fmla="*/ 603606 h 1263281"/>
                  <a:gd name="connsiteX256" fmla="*/ 1031966 w 1477072"/>
                  <a:gd name="connsiteY256" fmla="*/ 599252 h 1263281"/>
                  <a:gd name="connsiteX257" fmla="*/ 1038498 w 1477072"/>
                  <a:gd name="connsiteY257" fmla="*/ 592721 h 1263281"/>
                  <a:gd name="connsiteX258" fmla="*/ 1053738 w 1477072"/>
                  <a:gd name="connsiteY258" fmla="*/ 588366 h 1263281"/>
                  <a:gd name="connsiteX259" fmla="*/ 1060269 w 1477072"/>
                  <a:gd name="connsiteY259" fmla="*/ 584012 h 1263281"/>
                  <a:gd name="connsiteX260" fmla="*/ 1066800 w 1477072"/>
                  <a:gd name="connsiteY260" fmla="*/ 581835 h 1263281"/>
                  <a:gd name="connsiteX261" fmla="*/ 1071155 w 1477072"/>
                  <a:gd name="connsiteY261" fmla="*/ 575304 h 1263281"/>
                  <a:gd name="connsiteX262" fmla="*/ 1084218 w 1477072"/>
                  <a:gd name="connsiteY262" fmla="*/ 573126 h 1263281"/>
                  <a:gd name="connsiteX263" fmla="*/ 1105989 w 1477072"/>
                  <a:gd name="connsiteY263" fmla="*/ 564418 h 1263281"/>
                  <a:gd name="connsiteX264" fmla="*/ 1114698 w 1477072"/>
                  <a:gd name="connsiteY264" fmla="*/ 562241 h 1263281"/>
                  <a:gd name="connsiteX265" fmla="*/ 1121229 w 1477072"/>
                  <a:gd name="connsiteY265" fmla="*/ 560064 h 1263281"/>
                  <a:gd name="connsiteX266" fmla="*/ 1127760 w 1477072"/>
                  <a:gd name="connsiteY266" fmla="*/ 555709 h 1263281"/>
                  <a:gd name="connsiteX267" fmla="*/ 1140823 w 1477072"/>
                  <a:gd name="connsiteY267" fmla="*/ 553532 h 1263281"/>
                  <a:gd name="connsiteX268" fmla="*/ 1147355 w 1477072"/>
                  <a:gd name="connsiteY268" fmla="*/ 547001 h 1263281"/>
                  <a:gd name="connsiteX269" fmla="*/ 1169126 w 1477072"/>
                  <a:gd name="connsiteY269" fmla="*/ 540469 h 1263281"/>
                  <a:gd name="connsiteX270" fmla="*/ 1182189 w 1477072"/>
                  <a:gd name="connsiteY270" fmla="*/ 531761 h 1263281"/>
                  <a:gd name="connsiteX271" fmla="*/ 1199606 w 1477072"/>
                  <a:gd name="connsiteY271" fmla="*/ 516521 h 1263281"/>
                  <a:gd name="connsiteX272" fmla="*/ 1203960 w 1477072"/>
                  <a:gd name="connsiteY272" fmla="*/ 512166 h 1263281"/>
                  <a:gd name="connsiteX273" fmla="*/ 1210492 w 1477072"/>
                  <a:gd name="connsiteY273" fmla="*/ 509989 h 1263281"/>
                  <a:gd name="connsiteX274" fmla="*/ 1230086 w 1477072"/>
                  <a:gd name="connsiteY274" fmla="*/ 499104 h 1263281"/>
                  <a:gd name="connsiteX275" fmla="*/ 1236618 w 1477072"/>
                  <a:gd name="connsiteY275" fmla="*/ 492572 h 1263281"/>
                  <a:gd name="connsiteX276" fmla="*/ 1251858 w 1477072"/>
                  <a:gd name="connsiteY276" fmla="*/ 483864 h 1263281"/>
                  <a:gd name="connsiteX277" fmla="*/ 1264920 w 1477072"/>
                  <a:gd name="connsiteY277" fmla="*/ 472978 h 1263281"/>
                  <a:gd name="connsiteX278" fmla="*/ 1271452 w 1477072"/>
                  <a:gd name="connsiteY278" fmla="*/ 468624 h 1263281"/>
                  <a:gd name="connsiteX279" fmla="*/ 1291046 w 1477072"/>
                  <a:gd name="connsiteY279" fmla="*/ 453384 h 1263281"/>
                  <a:gd name="connsiteX280" fmla="*/ 1295400 w 1477072"/>
                  <a:gd name="connsiteY280" fmla="*/ 446852 h 1263281"/>
                  <a:gd name="connsiteX281" fmla="*/ 1306286 w 1477072"/>
                  <a:gd name="connsiteY281" fmla="*/ 435966 h 1263281"/>
                  <a:gd name="connsiteX282" fmla="*/ 1314995 w 1477072"/>
                  <a:gd name="connsiteY282" fmla="*/ 425081 h 1263281"/>
                  <a:gd name="connsiteX283" fmla="*/ 1321526 w 1477072"/>
                  <a:gd name="connsiteY283" fmla="*/ 409841 h 1263281"/>
                  <a:gd name="connsiteX284" fmla="*/ 1328058 w 1477072"/>
                  <a:gd name="connsiteY284" fmla="*/ 403309 h 1263281"/>
                  <a:gd name="connsiteX285" fmla="*/ 1332412 w 1477072"/>
                  <a:gd name="connsiteY285" fmla="*/ 396778 h 1263281"/>
                  <a:gd name="connsiteX286" fmla="*/ 1334589 w 1477072"/>
                  <a:gd name="connsiteY286" fmla="*/ 390246 h 1263281"/>
                  <a:gd name="connsiteX287" fmla="*/ 1317172 w 1477072"/>
                  <a:gd name="connsiteY287" fmla="*/ 355412 h 1263281"/>
                  <a:gd name="connsiteX288" fmla="*/ 1299755 w 1477072"/>
                  <a:gd name="connsiteY288" fmla="*/ 357589 h 1263281"/>
                  <a:gd name="connsiteX289" fmla="*/ 1282338 w 1477072"/>
                  <a:gd name="connsiteY289" fmla="*/ 355412 h 1263281"/>
                  <a:gd name="connsiteX290" fmla="*/ 1271452 w 1477072"/>
                  <a:gd name="connsiteY290" fmla="*/ 351058 h 1263281"/>
                  <a:gd name="connsiteX291" fmla="*/ 1264920 w 1477072"/>
                  <a:gd name="connsiteY291" fmla="*/ 348881 h 1263281"/>
                  <a:gd name="connsiteX292" fmla="*/ 1256212 w 1477072"/>
                  <a:gd name="connsiteY292" fmla="*/ 335818 h 1263281"/>
                  <a:gd name="connsiteX293" fmla="*/ 1251858 w 1477072"/>
                  <a:gd name="connsiteY293" fmla="*/ 329286 h 1263281"/>
                  <a:gd name="connsiteX294" fmla="*/ 1256212 w 1477072"/>
                  <a:gd name="connsiteY294" fmla="*/ 305338 h 1263281"/>
                  <a:gd name="connsiteX295" fmla="*/ 1260566 w 1477072"/>
                  <a:gd name="connsiteY295" fmla="*/ 298806 h 1263281"/>
                  <a:gd name="connsiteX296" fmla="*/ 1262743 w 1477072"/>
                  <a:gd name="connsiteY296" fmla="*/ 292275 h 1263281"/>
                  <a:gd name="connsiteX297" fmla="*/ 1277983 w 1477072"/>
                  <a:gd name="connsiteY297" fmla="*/ 279212 h 1263281"/>
                  <a:gd name="connsiteX298" fmla="*/ 1286692 w 1477072"/>
                  <a:gd name="connsiteY298" fmla="*/ 270504 h 1263281"/>
                  <a:gd name="connsiteX299" fmla="*/ 1291046 w 1477072"/>
                  <a:gd name="connsiteY299" fmla="*/ 263972 h 1263281"/>
                  <a:gd name="connsiteX300" fmla="*/ 1312818 w 1477072"/>
                  <a:gd name="connsiteY300" fmla="*/ 255264 h 1263281"/>
                  <a:gd name="connsiteX301" fmla="*/ 1321526 w 1477072"/>
                  <a:gd name="connsiteY301" fmla="*/ 250909 h 1263281"/>
                  <a:gd name="connsiteX302" fmla="*/ 1328058 w 1477072"/>
                  <a:gd name="connsiteY302" fmla="*/ 246555 h 1263281"/>
                  <a:gd name="connsiteX303" fmla="*/ 1336766 w 1477072"/>
                  <a:gd name="connsiteY303" fmla="*/ 244378 h 1263281"/>
                  <a:gd name="connsiteX304" fmla="*/ 1354183 w 1477072"/>
                  <a:gd name="connsiteY304" fmla="*/ 237846 h 1263281"/>
                  <a:gd name="connsiteX305" fmla="*/ 1362892 w 1477072"/>
                  <a:gd name="connsiteY305" fmla="*/ 235669 h 1263281"/>
                  <a:gd name="connsiteX306" fmla="*/ 1369423 w 1477072"/>
                  <a:gd name="connsiteY306" fmla="*/ 233492 h 1263281"/>
                  <a:gd name="connsiteX307" fmla="*/ 1373778 w 1477072"/>
                  <a:gd name="connsiteY307" fmla="*/ 229138 h 1263281"/>
                  <a:gd name="connsiteX308" fmla="*/ 1395549 w 1477072"/>
                  <a:gd name="connsiteY308" fmla="*/ 222606 h 1263281"/>
                  <a:gd name="connsiteX309" fmla="*/ 1402080 w 1477072"/>
                  <a:gd name="connsiteY309" fmla="*/ 218252 h 1263281"/>
                  <a:gd name="connsiteX310" fmla="*/ 1408612 w 1477072"/>
                  <a:gd name="connsiteY310" fmla="*/ 200835 h 1263281"/>
                  <a:gd name="connsiteX311" fmla="*/ 1410789 w 1477072"/>
                  <a:gd name="connsiteY311" fmla="*/ 187772 h 1263281"/>
                  <a:gd name="connsiteX312" fmla="*/ 1408612 w 1477072"/>
                  <a:gd name="connsiteY312" fmla="*/ 161646 h 1263281"/>
                  <a:gd name="connsiteX313" fmla="*/ 1404258 w 1477072"/>
                  <a:gd name="connsiteY313" fmla="*/ 155115 h 1263281"/>
                  <a:gd name="connsiteX314" fmla="*/ 1356360 w 1477072"/>
                  <a:gd name="connsiteY314" fmla="*/ 148584 h 1263281"/>
                  <a:gd name="connsiteX315" fmla="*/ 1358538 w 1477072"/>
                  <a:gd name="connsiteY315" fmla="*/ 133344 h 1263281"/>
                  <a:gd name="connsiteX316" fmla="*/ 1371600 w 1477072"/>
                  <a:gd name="connsiteY316" fmla="*/ 124635 h 1263281"/>
                  <a:gd name="connsiteX317" fmla="*/ 1386840 w 1477072"/>
                  <a:gd name="connsiteY317" fmla="*/ 118104 h 1263281"/>
                  <a:gd name="connsiteX318" fmla="*/ 1406435 w 1477072"/>
                  <a:gd name="connsiteY318" fmla="*/ 111572 h 1263281"/>
                  <a:gd name="connsiteX319" fmla="*/ 1415143 w 1477072"/>
                  <a:gd name="connsiteY319" fmla="*/ 107218 h 1263281"/>
                  <a:gd name="connsiteX320" fmla="*/ 1421675 w 1477072"/>
                  <a:gd name="connsiteY320" fmla="*/ 105041 h 1263281"/>
                  <a:gd name="connsiteX321" fmla="*/ 1428206 w 1477072"/>
                  <a:gd name="connsiteY321" fmla="*/ 100686 h 1263281"/>
                  <a:gd name="connsiteX322" fmla="*/ 1443446 w 1477072"/>
                  <a:gd name="connsiteY322" fmla="*/ 96332 h 1263281"/>
                  <a:gd name="connsiteX323" fmla="*/ 1458686 w 1477072"/>
                  <a:gd name="connsiteY323" fmla="*/ 89801 h 1263281"/>
                  <a:gd name="connsiteX324" fmla="*/ 1465218 w 1477072"/>
                  <a:gd name="connsiteY324" fmla="*/ 85446 h 1263281"/>
                  <a:gd name="connsiteX325" fmla="*/ 1467395 w 1477072"/>
                  <a:gd name="connsiteY325" fmla="*/ 78915 h 1263281"/>
                  <a:gd name="connsiteX326" fmla="*/ 1471749 w 1477072"/>
                  <a:gd name="connsiteY326" fmla="*/ 72384 h 1263281"/>
                  <a:gd name="connsiteX327" fmla="*/ 1473926 w 1477072"/>
                  <a:gd name="connsiteY327" fmla="*/ 65852 h 1263281"/>
                  <a:gd name="connsiteX328" fmla="*/ 1473926 w 1477072"/>
                  <a:gd name="connsiteY328" fmla="*/ 15778 h 1263281"/>
                  <a:gd name="connsiteX329" fmla="*/ 1471749 w 1477072"/>
                  <a:gd name="connsiteY329" fmla="*/ 9246 h 1263281"/>
                  <a:gd name="connsiteX330" fmla="*/ 1467395 w 1477072"/>
                  <a:gd name="connsiteY330" fmla="*/ 2715 h 1263281"/>
                  <a:gd name="connsiteX331" fmla="*/ 1441269 w 1477072"/>
                  <a:gd name="connsiteY331" fmla="*/ 4892 h 1263281"/>
                  <a:gd name="connsiteX332" fmla="*/ 1434738 w 1477072"/>
                  <a:gd name="connsiteY332" fmla="*/ 7069 h 1263281"/>
                  <a:gd name="connsiteX333" fmla="*/ 1419498 w 1477072"/>
                  <a:gd name="connsiteY333" fmla="*/ 9246 h 1263281"/>
                  <a:gd name="connsiteX334" fmla="*/ 1378132 w 1477072"/>
                  <a:gd name="connsiteY334" fmla="*/ 2715 h 126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1477072" h="1263281">
                    <a:moveTo>
                      <a:pt x="1378132" y="2715"/>
                    </a:moveTo>
                    <a:cubicBezTo>
                      <a:pt x="1368698" y="2352"/>
                      <a:pt x="1367952" y="5551"/>
                      <a:pt x="1362892" y="7069"/>
                    </a:cubicBezTo>
                    <a:cubicBezTo>
                      <a:pt x="1360694" y="7728"/>
                      <a:pt x="1358328" y="8065"/>
                      <a:pt x="1356360" y="9246"/>
                    </a:cubicBezTo>
                    <a:cubicBezTo>
                      <a:pt x="1354600" y="10302"/>
                      <a:pt x="1353766" y="12545"/>
                      <a:pt x="1352006" y="13601"/>
                    </a:cubicBezTo>
                    <a:cubicBezTo>
                      <a:pt x="1350038" y="14782"/>
                      <a:pt x="1347584" y="14874"/>
                      <a:pt x="1345475" y="15778"/>
                    </a:cubicBezTo>
                    <a:cubicBezTo>
                      <a:pt x="1342492" y="17056"/>
                      <a:pt x="1339669" y="18681"/>
                      <a:pt x="1336766" y="20132"/>
                    </a:cubicBezTo>
                    <a:cubicBezTo>
                      <a:pt x="1312817" y="19406"/>
                      <a:pt x="1288843" y="19284"/>
                      <a:pt x="1264920" y="17955"/>
                    </a:cubicBezTo>
                    <a:cubicBezTo>
                      <a:pt x="1255508" y="17432"/>
                      <a:pt x="1259958" y="13875"/>
                      <a:pt x="1251858" y="9246"/>
                    </a:cubicBezTo>
                    <a:cubicBezTo>
                      <a:pt x="1249260" y="7761"/>
                      <a:pt x="1246052" y="7795"/>
                      <a:pt x="1243149" y="7069"/>
                    </a:cubicBezTo>
                    <a:cubicBezTo>
                      <a:pt x="1240972" y="4892"/>
                      <a:pt x="1239695" y="633"/>
                      <a:pt x="1236618" y="538"/>
                    </a:cubicBezTo>
                    <a:cubicBezTo>
                      <a:pt x="1191639" y="-846"/>
                      <a:pt x="1146587" y="640"/>
                      <a:pt x="1101635" y="2715"/>
                    </a:cubicBezTo>
                    <a:cubicBezTo>
                      <a:pt x="1099021" y="2836"/>
                      <a:pt x="1097375" y="5771"/>
                      <a:pt x="1095103" y="7069"/>
                    </a:cubicBezTo>
                    <a:cubicBezTo>
                      <a:pt x="1092285" y="8679"/>
                      <a:pt x="1089213" y="9814"/>
                      <a:pt x="1086395" y="11424"/>
                    </a:cubicBezTo>
                    <a:cubicBezTo>
                      <a:pt x="1084123" y="12722"/>
                      <a:pt x="1082203" y="14608"/>
                      <a:pt x="1079863" y="15778"/>
                    </a:cubicBezTo>
                    <a:cubicBezTo>
                      <a:pt x="1076368" y="17526"/>
                      <a:pt x="1072606" y="18681"/>
                      <a:pt x="1068978" y="20132"/>
                    </a:cubicBezTo>
                    <a:cubicBezTo>
                      <a:pt x="1065280" y="23829"/>
                      <a:pt x="1060568" y="28950"/>
                      <a:pt x="1055915" y="31018"/>
                    </a:cubicBezTo>
                    <a:cubicBezTo>
                      <a:pt x="1052533" y="32521"/>
                      <a:pt x="1048658" y="32469"/>
                      <a:pt x="1045029" y="33195"/>
                    </a:cubicBezTo>
                    <a:cubicBezTo>
                      <a:pt x="1030539" y="31988"/>
                      <a:pt x="987504" y="27215"/>
                      <a:pt x="977538" y="33195"/>
                    </a:cubicBezTo>
                    <a:cubicBezTo>
                      <a:pt x="970664" y="37319"/>
                      <a:pt x="976494" y="49209"/>
                      <a:pt x="975360" y="57144"/>
                    </a:cubicBezTo>
                    <a:cubicBezTo>
                      <a:pt x="975035" y="59416"/>
                      <a:pt x="974617" y="61883"/>
                      <a:pt x="973183" y="63675"/>
                    </a:cubicBezTo>
                    <a:cubicBezTo>
                      <a:pt x="968473" y="69562"/>
                      <a:pt x="959963" y="69144"/>
                      <a:pt x="953589" y="70206"/>
                    </a:cubicBezTo>
                    <a:cubicBezTo>
                      <a:pt x="942227" y="77783"/>
                      <a:pt x="951593" y="72828"/>
                      <a:pt x="933995" y="76738"/>
                    </a:cubicBezTo>
                    <a:cubicBezTo>
                      <a:pt x="931755" y="77236"/>
                      <a:pt x="929703" y="78417"/>
                      <a:pt x="927463" y="78915"/>
                    </a:cubicBezTo>
                    <a:cubicBezTo>
                      <a:pt x="922025" y="80123"/>
                      <a:pt x="904022" y="82575"/>
                      <a:pt x="899160" y="83269"/>
                    </a:cubicBezTo>
                    <a:cubicBezTo>
                      <a:pt x="892629" y="85446"/>
                      <a:pt x="885294" y="85982"/>
                      <a:pt x="879566" y="89801"/>
                    </a:cubicBezTo>
                    <a:cubicBezTo>
                      <a:pt x="877389" y="91252"/>
                      <a:pt x="875573" y="93520"/>
                      <a:pt x="873035" y="94155"/>
                    </a:cubicBezTo>
                    <a:cubicBezTo>
                      <a:pt x="866659" y="95749"/>
                      <a:pt x="859972" y="95606"/>
                      <a:pt x="853440" y="96332"/>
                    </a:cubicBezTo>
                    <a:lnTo>
                      <a:pt x="833846" y="102864"/>
                    </a:lnTo>
                    <a:cubicBezTo>
                      <a:pt x="831669" y="103590"/>
                      <a:pt x="829224" y="103768"/>
                      <a:pt x="827315" y="105041"/>
                    </a:cubicBezTo>
                    <a:lnTo>
                      <a:pt x="814252" y="113749"/>
                    </a:lnTo>
                    <a:lnTo>
                      <a:pt x="807720" y="118104"/>
                    </a:lnTo>
                    <a:lnTo>
                      <a:pt x="803366" y="131166"/>
                    </a:lnTo>
                    <a:lnTo>
                      <a:pt x="801189" y="137698"/>
                    </a:lnTo>
                    <a:cubicBezTo>
                      <a:pt x="800463" y="157292"/>
                      <a:pt x="800787" y="176954"/>
                      <a:pt x="799012" y="196481"/>
                    </a:cubicBezTo>
                    <a:cubicBezTo>
                      <a:pt x="798596" y="201052"/>
                      <a:pt x="797204" y="205725"/>
                      <a:pt x="794658" y="209544"/>
                    </a:cubicBezTo>
                    <a:cubicBezTo>
                      <a:pt x="791755" y="213898"/>
                      <a:pt x="790303" y="219703"/>
                      <a:pt x="785949" y="222606"/>
                    </a:cubicBezTo>
                    <a:cubicBezTo>
                      <a:pt x="781595" y="225509"/>
                      <a:pt x="778067" y="230575"/>
                      <a:pt x="772886" y="231315"/>
                    </a:cubicBezTo>
                    <a:cubicBezTo>
                      <a:pt x="753276" y="234116"/>
                      <a:pt x="762708" y="232648"/>
                      <a:pt x="744583" y="235669"/>
                    </a:cubicBezTo>
                    <a:cubicBezTo>
                      <a:pt x="729420" y="240723"/>
                      <a:pt x="745654" y="234230"/>
                      <a:pt x="733698" y="242201"/>
                    </a:cubicBezTo>
                    <a:cubicBezTo>
                      <a:pt x="720283" y="251145"/>
                      <a:pt x="729597" y="241998"/>
                      <a:pt x="718458" y="250909"/>
                    </a:cubicBezTo>
                    <a:cubicBezTo>
                      <a:pt x="716855" y="252191"/>
                      <a:pt x="715863" y="254208"/>
                      <a:pt x="714103" y="255264"/>
                    </a:cubicBezTo>
                    <a:cubicBezTo>
                      <a:pt x="712135" y="256445"/>
                      <a:pt x="709625" y="256415"/>
                      <a:pt x="707572" y="257441"/>
                    </a:cubicBezTo>
                    <a:cubicBezTo>
                      <a:pt x="698020" y="262217"/>
                      <a:pt x="703777" y="262334"/>
                      <a:pt x="692332" y="266149"/>
                    </a:cubicBezTo>
                    <a:cubicBezTo>
                      <a:pt x="688821" y="267319"/>
                      <a:pt x="685058" y="267523"/>
                      <a:pt x="681446" y="268326"/>
                    </a:cubicBezTo>
                    <a:cubicBezTo>
                      <a:pt x="660815" y="272911"/>
                      <a:pt x="685782" y="269417"/>
                      <a:pt x="646612" y="272681"/>
                    </a:cubicBezTo>
                    <a:cubicBezTo>
                      <a:pt x="644435" y="273407"/>
                      <a:pt x="642352" y="274533"/>
                      <a:pt x="640080" y="274858"/>
                    </a:cubicBezTo>
                    <a:cubicBezTo>
                      <a:pt x="611212" y="278982"/>
                      <a:pt x="602213" y="276402"/>
                      <a:pt x="568235" y="274858"/>
                    </a:cubicBezTo>
                    <a:cubicBezTo>
                      <a:pt x="560978" y="275584"/>
                      <a:pt x="553382" y="274729"/>
                      <a:pt x="546463" y="277035"/>
                    </a:cubicBezTo>
                    <a:cubicBezTo>
                      <a:pt x="543981" y="277862"/>
                      <a:pt x="543812" y="281579"/>
                      <a:pt x="542109" y="283566"/>
                    </a:cubicBezTo>
                    <a:cubicBezTo>
                      <a:pt x="533844" y="293209"/>
                      <a:pt x="536140" y="291362"/>
                      <a:pt x="526869" y="294452"/>
                    </a:cubicBezTo>
                    <a:lnTo>
                      <a:pt x="509452" y="311869"/>
                    </a:lnTo>
                    <a:cubicBezTo>
                      <a:pt x="505400" y="315922"/>
                      <a:pt x="504063" y="317830"/>
                      <a:pt x="498566" y="320578"/>
                    </a:cubicBezTo>
                    <a:cubicBezTo>
                      <a:pt x="496513" y="321604"/>
                      <a:pt x="494212" y="322029"/>
                      <a:pt x="492035" y="322755"/>
                    </a:cubicBezTo>
                    <a:cubicBezTo>
                      <a:pt x="490583" y="324206"/>
                      <a:pt x="489440" y="326053"/>
                      <a:pt x="487680" y="327109"/>
                    </a:cubicBezTo>
                    <a:cubicBezTo>
                      <a:pt x="473652" y="335525"/>
                      <a:pt x="488776" y="321842"/>
                      <a:pt x="474618" y="333641"/>
                    </a:cubicBezTo>
                    <a:cubicBezTo>
                      <a:pt x="453201" y="351489"/>
                      <a:pt x="480871" y="329565"/>
                      <a:pt x="463732" y="346704"/>
                    </a:cubicBezTo>
                    <a:cubicBezTo>
                      <a:pt x="461882" y="348554"/>
                      <a:pt x="459377" y="349607"/>
                      <a:pt x="457200" y="351058"/>
                    </a:cubicBezTo>
                    <a:cubicBezTo>
                      <a:pt x="454297" y="355412"/>
                      <a:pt x="453457" y="362466"/>
                      <a:pt x="448492" y="364121"/>
                    </a:cubicBezTo>
                    <a:cubicBezTo>
                      <a:pt x="414785" y="375356"/>
                      <a:pt x="449601" y="362478"/>
                      <a:pt x="428898" y="372829"/>
                    </a:cubicBezTo>
                    <a:cubicBezTo>
                      <a:pt x="425423" y="374566"/>
                      <a:pt x="416906" y="376256"/>
                      <a:pt x="413658" y="377184"/>
                    </a:cubicBezTo>
                    <a:cubicBezTo>
                      <a:pt x="408663" y="378611"/>
                      <a:pt x="403648" y="381015"/>
                      <a:pt x="398418" y="381538"/>
                    </a:cubicBezTo>
                    <a:cubicBezTo>
                      <a:pt x="386841" y="382696"/>
                      <a:pt x="375195" y="382989"/>
                      <a:pt x="363583" y="383715"/>
                    </a:cubicBezTo>
                    <a:cubicBezTo>
                      <a:pt x="359955" y="384441"/>
                      <a:pt x="356373" y="385460"/>
                      <a:pt x="352698" y="385892"/>
                    </a:cubicBezTo>
                    <a:cubicBezTo>
                      <a:pt x="344019" y="386913"/>
                      <a:pt x="335141" y="386355"/>
                      <a:pt x="326572" y="388069"/>
                    </a:cubicBezTo>
                    <a:cubicBezTo>
                      <a:pt x="324006" y="388582"/>
                      <a:pt x="322217" y="390972"/>
                      <a:pt x="320040" y="392424"/>
                    </a:cubicBezTo>
                    <a:cubicBezTo>
                      <a:pt x="298994" y="391698"/>
                      <a:pt x="277923" y="391520"/>
                      <a:pt x="256903" y="390246"/>
                    </a:cubicBezTo>
                    <a:cubicBezTo>
                      <a:pt x="246593" y="389621"/>
                      <a:pt x="249866" y="387816"/>
                      <a:pt x="241663" y="383715"/>
                    </a:cubicBezTo>
                    <a:cubicBezTo>
                      <a:pt x="239610" y="382689"/>
                      <a:pt x="237185" y="382564"/>
                      <a:pt x="235132" y="381538"/>
                    </a:cubicBezTo>
                    <a:cubicBezTo>
                      <a:pt x="232792" y="380368"/>
                      <a:pt x="230940" y="378354"/>
                      <a:pt x="228600" y="377184"/>
                    </a:cubicBezTo>
                    <a:cubicBezTo>
                      <a:pt x="210578" y="368172"/>
                      <a:pt x="234250" y="383126"/>
                      <a:pt x="215538" y="370652"/>
                    </a:cubicBezTo>
                    <a:cubicBezTo>
                      <a:pt x="214812" y="368475"/>
                      <a:pt x="214983" y="365744"/>
                      <a:pt x="213360" y="364121"/>
                    </a:cubicBezTo>
                    <a:cubicBezTo>
                      <a:pt x="211737" y="362498"/>
                      <a:pt x="208797" y="363125"/>
                      <a:pt x="206829" y="361944"/>
                    </a:cubicBezTo>
                    <a:cubicBezTo>
                      <a:pt x="192965" y="353625"/>
                      <a:pt x="215245" y="360781"/>
                      <a:pt x="193766" y="355412"/>
                    </a:cubicBezTo>
                    <a:cubicBezTo>
                      <a:pt x="191589" y="353961"/>
                      <a:pt x="189575" y="352228"/>
                      <a:pt x="187235" y="351058"/>
                    </a:cubicBezTo>
                    <a:cubicBezTo>
                      <a:pt x="185248" y="350065"/>
                      <a:pt x="173580" y="345467"/>
                      <a:pt x="169818" y="344526"/>
                    </a:cubicBezTo>
                    <a:cubicBezTo>
                      <a:pt x="166228" y="343628"/>
                      <a:pt x="162561" y="343075"/>
                      <a:pt x="158932" y="342349"/>
                    </a:cubicBezTo>
                    <a:cubicBezTo>
                      <a:pt x="152910" y="338335"/>
                      <a:pt x="152761" y="337408"/>
                      <a:pt x="145869" y="335818"/>
                    </a:cubicBezTo>
                    <a:cubicBezTo>
                      <a:pt x="138658" y="334154"/>
                      <a:pt x="124098" y="331464"/>
                      <a:pt x="124098" y="331464"/>
                    </a:cubicBezTo>
                    <a:cubicBezTo>
                      <a:pt x="105955" y="332190"/>
                      <a:pt x="87630" y="330980"/>
                      <a:pt x="69669" y="333641"/>
                    </a:cubicBezTo>
                    <a:cubicBezTo>
                      <a:pt x="67081" y="334024"/>
                      <a:pt x="67358" y="338538"/>
                      <a:pt x="65315" y="340172"/>
                    </a:cubicBezTo>
                    <a:cubicBezTo>
                      <a:pt x="63523" y="341606"/>
                      <a:pt x="60960" y="341623"/>
                      <a:pt x="58783" y="342349"/>
                    </a:cubicBezTo>
                    <a:cubicBezTo>
                      <a:pt x="57332" y="345252"/>
                      <a:pt x="55569" y="348019"/>
                      <a:pt x="54429" y="351058"/>
                    </a:cubicBezTo>
                    <a:cubicBezTo>
                      <a:pt x="53378" y="353860"/>
                      <a:pt x="53590" y="357090"/>
                      <a:pt x="52252" y="359766"/>
                    </a:cubicBezTo>
                    <a:cubicBezTo>
                      <a:pt x="51334" y="361602"/>
                      <a:pt x="49349" y="362669"/>
                      <a:pt x="47898" y="364121"/>
                    </a:cubicBezTo>
                    <a:cubicBezTo>
                      <a:pt x="46446" y="368475"/>
                      <a:pt x="46789" y="373938"/>
                      <a:pt x="43543" y="377184"/>
                    </a:cubicBezTo>
                    <a:cubicBezTo>
                      <a:pt x="39441" y="381286"/>
                      <a:pt x="35083" y="384790"/>
                      <a:pt x="32658" y="390246"/>
                    </a:cubicBezTo>
                    <a:cubicBezTo>
                      <a:pt x="27235" y="402448"/>
                      <a:pt x="30986" y="401396"/>
                      <a:pt x="23949" y="409841"/>
                    </a:cubicBezTo>
                    <a:cubicBezTo>
                      <a:pt x="21978" y="412206"/>
                      <a:pt x="19595" y="414195"/>
                      <a:pt x="17418" y="416372"/>
                    </a:cubicBezTo>
                    <a:cubicBezTo>
                      <a:pt x="16692" y="418549"/>
                      <a:pt x="16266" y="420851"/>
                      <a:pt x="15240" y="422904"/>
                    </a:cubicBezTo>
                    <a:cubicBezTo>
                      <a:pt x="14070" y="425244"/>
                      <a:pt x="11949" y="427044"/>
                      <a:pt x="10886" y="429435"/>
                    </a:cubicBezTo>
                    <a:cubicBezTo>
                      <a:pt x="9022" y="433629"/>
                      <a:pt x="6532" y="442498"/>
                      <a:pt x="6532" y="442498"/>
                    </a:cubicBezTo>
                    <a:cubicBezTo>
                      <a:pt x="5806" y="450481"/>
                      <a:pt x="5240" y="458479"/>
                      <a:pt x="4355" y="466446"/>
                    </a:cubicBezTo>
                    <a:cubicBezTo>
                      <a:pt x="3788" y="471546"/>
                      <a:pt x="2178" y="476554"/>
                      <a:pt x="2178" y="481686"/>
                    </a:cubicBezTo>
                    <a:cubicBezTo>
                      <a:pt x="2178" y="500569"/>
                      <a:pt x="3139" y="519449"/>
                      <a:pt x="4355" y="538292"/>
                    </a:cubicBezTo>
                    <a:cubicBezTo>
                      <a:pt x="4593" y="541985"/>
                      <a:pt x="5558" y="545608"/>
                      <a:pt x="6532" y="549178"/>
                    </a:cubicBezTo>
                    <a:cubicBezTo>
                      <a:pt x="8718" y="557194"/>
                      <a:pt x="10048" y="562714"/>
                      <a:pt x="15240" y="568772"/>
                    </a:cubicBezTo>
                    <a:cubicBezTo>
                      <a:pt x="17912" y="571889"/>
                      <a:pt x="19966" y="576485"/>
                      <a:pt x="23949" y="577481"/>
                    </a:cubicBezTo>
                    <a:lnTo>
                      <a:pt x="32658" y="579658"/>
                    </a:lnTo>
                    <a:cubicBezTo>
                      <a:pt x="45106" y="587957"/>
                      <a:pt x="34248" y="582124"/>
                      <a:pt x="56606" y="586189"/>
                    </a:cubicBezTo>
                    <a:cubicBezTo>
                      <a:pt x="58864" y="586600"/>
                      <a:pt x="60911" y="587809"/>
                      <a:pt x="63138" y="588366"/>
                    </a:cubicBezTo>
                    <a:cubicBezTo>
                      <a:pt x="66728" y="589264"/>
                      <a:pt x="70433" y="589646"/>
                      <a:pt x="74023" y="590544"/>
                    </a:cubicBezTo>
                    <a:cubicBezTo>
                      <a:pt x="76250" y="591101"/>
                      <a:pt x="78328" y="592164"/>
                      <a:pt x="80555" y="592721"/>
                    </a:cubicBezTo>
                    <a:cubicBezTo>
                      <a:pt x="84145" y="593618"/>
                      <a:pt x="87812" y="594172"/>
                      <a:pt x="91440" y="594898"/>
                    </a:cubicBezTo>
                    <a:cubicBezTo>
                      <a:pt x="94890" y="598348"/>
                      <a:pt x="97972" y="600130"/>
                      <a:pt x="97972" y="605784"/>
                    </a:cubicBezTo>
                    <a:cubicBezTo>
                      <a:pt x="97972" y="613884"/>
                      <a:pt x="91200" y="614853"/>
                      <a:pt x="87086" y="621024"/>
                    </a:cubicBezTo>
                    <a:cubicBezTo>
                      <a:pt x="85635" y="623201"/>
                      <a:pt x="84775" y="625921"/>
                      <a:pt x="82732" y="627555"/>
                    </a:cubicBezTo>
                    <a:cubicBezTo>
                      <a:pt x="80940" y="628989"/>
                      <a:pt x="78377" y="629006"/>
                      <a:pt x="76200" y="629732"/>
                    </a:cubicBezTo>
                    <a:cubicBezTo>
                      <a:pt x="75125" y="630449"/>
                      <a:pt x="61467" y="638323"/>
                      <a:pt x="58783" y="642795"/>
                    </a:cubicBezTo>
                    <a:cubicBezTo>
                      <a:pt x="57602" y="644763"/>
                      <a:pt x="57720" y="647320"/>
                      <a:pt x="56606" y="649326"/>
                    </a:cubicBezTo>
                    <a:cubicBezTo>
                      <a:pt x="53819" y="654343"/>
                      <a:pt x="48829" y="662515"/>
                      <a:pt x="43543" y="666744"/>
                    </a:cubicBezTo>
                    <a:cubicBezTo>
                      <a:pt x="41500" y="668378"/>
                      <a:pt x="38981" y="669375"/>
                      <a:pt x="37012" y="671098"/>
                    </a:cubicBezTo>
                    <a:cubicBezTo>
                      <a:pt x="33150" y="674477"/>
                      <a:pt x="30994" y="680361"/>
                      <a:pt x="26126" y="681984"/>
                    </a:cubicBezTo>
                    <a:cubicBezTo>
                      <a:pt x="23949" y="682710"/>
                      <a:pt x="21648" y="683135"/>
                      <a:pt x="19595" y="684161"/>
                    </a:cubicBezTo>
                    <a:cubicBezTo>
                      <a:pt x="17255" y="685331"/>
                      <a:pt x="15192" y="686994"/>
                      <a:pt x="13063" y="688515"/>
                    </a:cubicBezTo>
                    <a:cubicBezTo>
                      <a:pt x="4008" y="694982"/>
                      <a:pt x="6188" y="693213"/>
                      <a:pt x="0" y="699401"/>
                    </a:cubicBezTo>
                    <a:cubicBezTo>
                      <a:pt x="726" y="716818"/>
                      <a:pt x="-996" y="734511"/>
                      <a:pt x="2178" y="751652"/>
                    </a:cubicBezTo>
                    <a:cubicBezTo>
                      <a:pt x="2839" y="755220"/>
                      <a:pt x="8131" y="755823"/>
                      <a:pt x="10886" y="758184"/>
                    </a:cubicBezTo>
                    <a:cubicBezTo>
                      <a:pt x="14742" y="761489"/>
                      <a:pt x="18702" y="767320"/>
                      <a:pt x="23949" y="769069"/>
                    </a:cubicBezTo>
                    <a:cubicBezTo>
                      <a:pt x="28137" y="770465"/>
                      <a:pt x="32669" y="770456"/>
                      <a:pt x="37012" y="771246"/>
                    </a:cubicBezTo>
                    <a:cubicBezTo>
                      <a:pt x="40653" y="771908"/>
                      <a:pt x="44269" y="772698"/>
                      <a:pt x="47898" y="773424"/>
                    </a:cubicBezTo>
                    <a:cubicBezTo>
                      <a:pt x="50801" y="775601"/>
                      <a:pt x="53456" y="778155"/>
                      <a:pt x="56606" y="779955"/>
                    </a:cubicBezTo>
                    <a:cubicBezTo>
                      <a:pt x="58599" y="781094"/>
                      <a:pt x="60989" y="781326"/>
                      <a:pt x="63138" y="782132"/>
                    </a:cubicBezTo>
                    <a:cubicBezTo>
                      <a:pt x="66797" y="783504"/>
                      <a:pt x="70592" y="784615"/>
                      <a:pt x="74023" y="786486"/>
                    </a:cubicBezTo>
                    <a:cubicBezTo>
                      <a:pt x="78617" y="788992"/>
                      <a:pt x="82121" y="793540"/>
                      <a:pt x="87086" y="795195"/>
                    </a:cubicBezTo>
                    <a:lnTo>
                      <a:pt x="100149" y="799549"/>
                    </a:lnTo>
                    <a:lnTo>
                      <a:pt x="106680" y="801726"/>
                    </a:lnTo>
                    <a:cubicBezTo>
                      <a:pt x="114809" y="813918"/>
                      <a:pt x="106219" y="804476"/>
                      <a:pt x="124098" y="810435"/>
                    </a:cubicBezTo>
                    <a:cubicBezTo>
                      <a:pt x="129844" y="812350"/>
                      <a:pt x="130735" y="815745"/>
                      <a:pt x="134983" y="819144"/>
                    </a:cubicBezTo>
                    <a:cubicBezTo>
                      <a:pt x="143548" y="825996"/>
                      <a:pt x="140287" y="820718"/>
                      <a:pt x="148046" y="830029"/>
                    </a:cubicBezTo>
                    <a:cubicBezTo>
                      <a:pt x="157117" y="840915"/>
                      <a:pt x="146957" y="832933"/>
                      <a:pt x="158932" y="840915"/>
                    </a:cubicBezTo>
                    <a:cubicBezTo>
                      <a:pt x="164569" y="852190"/>
                      <a:pt x="165068" y="851614"/>
                      <a:pt x="167640" y="867041"/>
                    </a:cubicBezTo>
                    <a:cubicBezTo>
                      <a:pt x="168703" y="873414"/>
                      <a:pt x="168285" y="881926"/>
                      <a:pt x="174172" y="886635"/>
                    </a:cubicBezTo>
                    <a:cubicBezTo>
                      <a:pt x="175964" y="888069"/>
                      <a:pt x="178526" y="888086"/>
                      <a:pt x="180703" y="888812"/>
                    </a:cubicBezTo>
                    <a:cubicBezTo>
                      <a:pt x="193020" y="901126"/>
                      <a:pt x="175426" y="885411"/>
                      <a:pt x="211183" y="895344"/>
                    </a:cubicBezTo>
                    <a:cubicBezTo>
                      <a:pt x="216225" y="896745"/>
                      <a:pt x="219281" y="902397"/>
                      <a:pt x="224246" y="904052"/>
                    </a:cubicBezTo>
                    <a:lnTo>
                      <a:pt x="230778" y="906229"/>
                    </a:lnTo>
                    <a:cubicBezTo>
                      <a:pt x="245388" y="915971"/>
                      <a:pt x="231071" y="904494"/>
                      <a:pt x="239486" y="917115"/>
                    </a:cubicBezTo>
                    <a:cubicBezTo>
                      <a:pt x="241194" y="919677"/>
                      <a:pt x="244047" y="921281"/>
                      <a:pt x="246018" y="923646"/>
                    </a:cubicBezTo>
                    <a:cubicBezTo>
                      <a:pt x="247693" y="925656"/>
                      <a:pt x="248649" y="928209"/>
                      <a:pt x="250372" y="930178"/>
                    </a:cubicBezTo>
                    <a:cubicBezTo>
                      <a:pt x="253751" y="934040"/>
                      <a:pt x="258411" y="936794"/>
                      <a:pt x="261258" y="941064"/>
                    </a:cubicBezTo>
                    <a:cubicBezTo>
                      <a:pt x="262709" y="943241"/>
                      <a:pt x="263762" y="945745"/>
                      <a:pt x="265612" y="947595"/>
                    </a:cubicBezTo>
                    <a:cubicBezTo>
                      <a:pt x="272201" y="954184"/>
                      <a:pt x="273380" y="953812"/>
                      <a:pt x="280852" y="956304"/>
                    </a:cubicBezTo>
                    <a:cubicBezTo>
                      <a:pt x="288835" y="955578"/>
                      <a:pt x="296962" y="955806"/>
                      <a:pt x="304800" y="954126"/>
                    </a:cubicBezTo>
                    <a:cubicBezTo>
                      <a:pt x="307359" y="953578"/>
                      <a:pt x="308927" y="950803"/>
                      <a:pt x="311332" y="949772"/>
                    </a:cubicBezTo>
                    <a:cubicBezTo>
                      <a:pt x="314082" y="948593"/>
                      <a:pt x="317137" y="948321"/>
                      <a:pt x="320040" y="947595"/>
                    </a:cubicBezTo>
                    <a:cubicBezTo>
                      <a:pt x="325846" y="948321"/>
                      <a:pt x="331959" y="947772"/>
                      <a:pt x="337458" y="949772"/>
                    </a:cubicBezTo>
                    <a:cubicBezTo>
                      <a:pt x="340352" y="950824"/>
                      <a:pt x="342018" y="953939"/>
                      <a:pt x="343989" y="956304"/>
                    </a:cubicBezTo>
                    <a:cubicBezTo>
                      <a:pt x="358760" y="974031"/>
                      <a:pt x="333708" y="947412"/>
                      <a:pt x="352698" y="975898"/>
                    </a:cubicBezTo>
                    <a:lnTo>
                      <a:pt x="357052" y="982429"/>
                    </a:lnTo>
                    <a:cubicBezTo>
                      <a:pt x="357778" y="985332"/>
                      <a:pt x="357891" y="988462"/>
                      <a:pt x="359229" y="991138"/>
                    </a:cubicBezTo>
                    <a:cubicBezTo>
                      <a:pt x="360641" y="993961"/>
                      <a:pt x="366788" y="1001539"/>
                      <a:pt x="370115" y="1004201"/>
                    </a:cubicBezTo>
                    <a:cubicBezTo>
                      <a:pt x="372158" y="1005835"/>
                      <a:pt x="374469" y="1007104"/>
                      <a:pt x="376646" y="1008555"/>
                    </a:cubicBezTo>
                    <a:cubicBezTo>
                      <a:pt x="377372" y="1010732"/>
                      <a:pt x="377797" y="1013034"/>
                      <a:pt x="378823" y="1015086"/>
                    </a:cubicBezTo>
                    <a:cubicBezTo>
                      <a:pt x="381744" y="1020928"/>
                      <a:pt x="387513" y="1029579"/>
                      <a:pt x="391886" y="1034681"/>
                    </a:cubicBezTo>
                    <a:cubicBezTo>
                      <a:pt x="393890" y="1037019"/>
                      <a:pt x="396241" y="1039035"/>
                      <a:pt x="398418" y="1041212"/>
                    </a:cubicBezTo>
                    <a:cubicBezTo>
                      <a:pt x="399144" y="1050646"/>
                      <a:pt x="398585" y="1060269"/>
                      <a:pt x="400595" y="1069515"/>
                    </a:cubicBezTo>
                    <a:cubicBezTo>
                      <a:pt x="404032" y="1085324"/>
                      <a:pt x="409798" y="1092028"/>
                      <a:pt x="418012" y="1104349"/>
                    </a:cubicBezTo>
                    <a:cubicBezTo>
                      <a:pt x="421486" y="1109560"/>
                      <a:pt x="423561" y="1113600"/>
                      <a:pt x="428898" y="1117412"/>
                    </a:cubicBezTo>
                    <a:cubicBezTo>
                      <a:pt x="431539" y="1119298"/>
                      <a:pt x="434593" y="1120561"/>
                      <a:pt x="437606" y="1121766"/>
                    </a:cubicBezTo>
                    <a:cubicBezTo>
                      <a:pt x="446445" y="1125302"/>
                      <a:pt x="450820" y="1126159"/>
                      <a:pt x="459378" y="1128298"/>
                    </a:cubicBezTo>
                    <a:cubicBezTo>
                      <a:pt x="462281" y="1129749"/>
                      <a:pt x="465334" y="1130932"/>
                      <a:pt x="468086" y="1132652"/>
                    </a:cubicBezTo>
                    <a:cubicBezTo>
                      <a:pt x="471163" y="1134575"/>
                      <a:pt x="473842" y="1137075"/>
                      <a:pt x="476795" y="1139184"/>
                    </a:cubicBezTo>
                    <a:cubicBezTo>
                      <a:pt x="478924" y="1140705"/>
                      <a:pt x="481149" y="1142087"/>
                      <a:pt x="483326" y="1143538"/>
                    </a:cubicBezTo>
                    <a:cubicBezTo>
                      <a:pt x="484777" y="1145715"/>
                      <a:pt x="485830" y="1148219"/>
                      <a:pt x="487680" y="1150069"/>
                    </a:cubicBezTo>
                    <a:cubicBezTo>
                      <a:pt x="499183" y="1161572"/>
                      <a:pt x="490985" y="1144138"/>
                      <a:pt x="505098" y="1165309"/>
                    </a:cubicBezTo>
                    <a:lnTo>
                      <a:pt x="513806" y="1178372"/>
                    </a:lnTo>
                    <a:cubicBezTo>
                      <a:pt x="521063" y="1177646"/>
                      <a:pt x="528724" y="1178687"/>
                      <a:pt x="535578" y="1176195"/>
                    </a:cubicBezTo>
                    <a:cubicBezTo>
                      <a:pt x="537735" y="1175411"/>
                      <a:pt x="536574" y="1171632"/>
                      <a:pt x="537755" y="1169664"/>
                    </a:cubicBezTo>
                    <a:cubicBezTo>
                      <a:pt x="540437" y="1165194"/>
                      <a:pt x="544890" y="1164236"/>
                      <a:pt x="548640" y="1160955"/>
                    </a:cubicBezTo>
                    <a:cubicBezTo>
                      <a:pt x="552502" y="1157576"/>
                      <a:pt x="554547" y="1151313"/>
                      <a:pt x="559526" y="1150069"/>
                    </a:cubicBezTo>
                    <a:cubicBezTo>
                      <a:pt x="562429" y="1149343"/>
                      <a:pt x="565369" y="1148752"/>
                      <a:pt x="568235" y="1147892"/>
                    </a:cubicBezTo>
                    <a:cubicBezTo>
                      <a:pt x="572631" y="1146573"/>
                      <a:pt x="581298" y="1143538"/>
                      <a:pt x="581298" y="1143538"/>
                    </a:cubicBezTo>
                    <a:cubicBezTo>
                      <a:pt x="603069" y="1144264"/>
                      <a:pt x="624868" y="1144397"/>
                      <a:pt x="646612" y="1145715"/>
                    </a:cubicBezTo>
                    <a:cubicBezTo>
                      <a:pt x="648903" y="1145854"/>
                      <a:pt x="650937" y="1147262"/>
                      <a:pt x="653143" y="1147892"/>
                    </a:cubicBezTo>
                    <a:cubicBezTo>
                      <a:pt x="660326" y="1149944"/>
                      <a:pt x="670045" y="1151994"/>
                      <a:pt x="677092" y="1152246"/>
                    </a:cubicBezTo>
                    <a:cubicBezTo>
                      <a:pt x="712637" y="1153516"/>
                      <a:pt x="748212" y="1153698"/>
                      <a:pt x="783772" y="1154424"/>
                    </a:cubicBezTo>
                    <a:cubicBezTo>
                      <a:pt x="786675" y="1155150"/>
                      <a:pt x="789529" y="1156109"/>
                      <a:pt x="792480" y="1156601"/>
                    </a:cubicBezTo>
                    <a:cubicBezTo>
                      <a:pt x="807961" y="1159181"/>
                      <a:pt x="825028" y="1159859"/>
                      <a:pt x="840378" y="1160955"/>
                    </a:cubicBezTo>
                    <a:cubicBezTo>
                      <a:pt x="843281" y="1162406"/>
                      <a:pt x="846103" y="1164031"/>
                      <a:pt x="849086" y="1165309"/>
                    </a:cubicBezTo>
                    <a:cubicBezTo>
                      <a:pt x="851196" y="1166213"/>
                      <a:pt x="853565" y="1166460"/>
                      <a:pt x="855618" y="1167486"/>
                    </a:cubicBezTo>
                    <a:cubicBezTo>
                      <a:pt x="857958" y="1168656"/>
                      <a:pt x="859809" y="1170671"/>
                      <a:pt x="862149" y="1171841"/>
                    </a:cubicBezTo>
                    <a:cubicBezTo>
                      <a:pt x="864201" y="1172867"/>
                      <a:pt x="866571" y="1173114"/>
                      <a:pt x="868680" y="1174018"/>
                    </a:cubicBezTo>
                    <a:cubicBezTo>
                      <a:pt x="871663" y="1175296"/>
                      <a:pt x="874376" y="1177167"/>
                      <a:pt x="877389" y="1178372"/>
                    </a:cubicBezTo>
                    <a:cubicBezTo>
                      <a:pt x="881651" y="1180076"/>
                      <a:pt x="886098" y="1181274"/>
                      <a:pt x="890452" y="1182726"/>
                    </a:cubicBezTo>
                    <a:lnTo>
                      <a:pt x="896983" y="1184904"/>
                    </a:lnTo>
                    <a:cubicBezTo>
                      <a:pt x="898435" y="1186355"/>
                      <a:pt x="900056" y="1187655"/>
                      <a:pt x="901338" y="1189258"/>
                    </a:cubicBezTo>
                    <a:cubicBezTo>
                      <a:pt x="902973" y="1191301"/>
                      <a:pt x="903705" y="1194086"/>
                      <a:pt x="905692" y="1195789"/>
                    </a:cubicBezTo>
                    <a:cubicBezTo>
                      <a:pt x="908905" y="1198543"/>
                      <a:pt x="912949" y="1200144"/>
                      <a:pt x="916578" y="1202321"/>
                    </a:cubicBezTo>
                    <a:cubicBezTo>
                      <a:pt x="926994" y="1217946"/>
                      <a:pt x="921585" y="1211684"/>
                      <a:pt x="931818" y="1221915"/>
                    </a:cubicBezTo>
                    <a:cubicBezTo>
                      <a:pt x="933269" y="1224818"/>
                      <a:pt x="934452" y="1227872"/>
                      <a:pt x="936172" y="1230624"/>
                    </a:cubicBezTo>
                    <a:cubicBezTo>
                      <a:pt x="940371" y="1237343"/>
                      <a:pt x="947790" y="1245385"/>
                      <a:pt x="953589" y="1250218"/>
                    </a:cubicBezTo>
                    <a:cubicBezTo>
                      <a:pt x="968415" y="1262573"/>
                      <a:pt x="961275" y="1259312"/>
                      <a:pt x="973183" y="1263281"/>
                    </a:cubicBezTo>
                    <a:cubicBezTo>
                      <a:pt x="979715" y="1262555"/>
                      <a:pt x="986900" y="1264043"/>
                      <a:pt x="992778" y="1261104"/>
                    </a:cubicBezTo>
                    <a:cubicBezTo>
                      <a:pt x="995454" y="1259766"/>
                      <a:pt x="994955" y="1255387"/>
                      <a:pt x="994955" y="1252395"/>
                    </a:cubicBezTo>
                    <a:cubicBezTo>
                      <a:pt x="994955" y="1239312"/>
                      <a:pt x="993386" y="1226275"/>
                      <a:pt x="992778" y="1213206"/>
                    </a:cubicBezTo>
                    <a:cubicBezTo>
                      <a:pt x="991934" y="1195068"/>
                      <a:pt x="991849" y="1176892"/>
                      <a:pt x="990600" y="1158778"/>
                    </a:cubicBezTo>
                    <a:cubicBezTo>
                      <a:pt x="990394" y="1155793"/>
                      <a:pt x="989010" y="1153003"/>
                      <a:pt x="988423" y="1150069"/>
                    </a:cubicBezTo>
                    <a:cubicBezTo>
                      <a:pt x="986069" y="1138298"/>
                      <a:pt x="987103" y="1138413"/>
                      <a:pt x="984069" y="1128298"/>
                    </a:cubicBezTo>
                    <a:cubicBezTo>
                      <a:pt x="982750" y="1123902"/>
                      <a:pt x="980615" y="1119736"/>
                      <a:pt x="979715" y="1115235"/>
                    </a:cubicBezTo>
                    <a:cubicBezTo>
                      <a:pt x="978989" y="1111606"/>
                      <a:pt x="978837" y="1107814"/>
                      <a:pt x="977538" y="1104349"/>
                    </a:cubicBezTo>
                    <a:cubicBezTo>
                      <a:pt x="975328" y="1098457"/>
                      <a:pt x="970499" y="1095903"/>
                      <a:pt x="966652" y="1091286"/>
                    </a:cubicBezTo>
                    <a:cubicBezTo>
                      <a:pt x="964977" y="1089276"/>
                      <a:pt x="964148" y="1086605"/>
                      <a:pt x="962298" y="1084755"/>
                    </a:cubicBezTo>
                    <a:cubicBezTo>
                      <a:pt x="960448" y="1082905"/>
                      <a:pt x="958106" y="1081571"/>
                      <a:pt x="955766" y="1080401"/>
                    </a:cubicBezTo>
                    <a:cubicBezTo>
                      <a:pt x="937721" y="1071379"/>
                      <a:pt x="951540" y="1079522"/>
                      <a:pt x="938349" y="1073869"/>
                    </a:cubicBezTo>
                    <a:cubicBezTo>
                      <a:pt x="935366" y="1072591"/>
                      <a:pt x="932623" y="1070793"/>
                      <a:pt x="929640" y="1069515"/>
                    </a:cubicBezTo>
                    <a:cubicBezTo>
                      <a:pt x="917435" y="1064285"/>
                      <a:pt x="928831" y="1071231"/>
                      <a:pt x="914400" y="1062984"/>
                    </a:cubicBezTo>
                    <a:cubicBezTo>
                      <a:pt x="912128" y="1061686"/>
                      <a:pt x="910274" y="1059660"/>
                      <a:pt x="907869" y="1058629"/>
                    </a:cubicBezTo>
                    <a:cubicBezTo>
                      <a:pt x="905181" y="1057477"/>
                      <a:pt x="890210" y="1054662"/>
                      <a:pt x="888275" y="1054275"/>
                    </a:cubicBezTo>
                    <a:cubicBezTo>
                      <a:pt x="885372" y="1052824"/>
                      <a:pt x="882549" y="1051199"/>
                      <a:pt x="879566" y="1049921"/>
                    </a:cubicBezTo>
                    <a:cubicBezTo>
                      <a:pt x="877457" y="1049017"/>
                      <a:pt x="874944" y="1049017"/>
                      <a:pt x="873035" y="1047744"/>
                    </a:cubicBezTo>
                    <a:cubicBezTo>
                      <a:pt x="870473" y="1046036"/>
                      <a:pt x="868680" y="1043389"/>
                      <a:pt x="866503" y="1041212"/>
                    </a:cubicBezTo>
                    <a:cubicBezTo>
                      <a:pt x="865777" y="1039035"/>
                      <a:pt x="865507" y="1036649"/>
                      <a:pt x="864326" y="1034681"/>
                    </a:cubicBezTo>
                    <a:cubicBezTo>
                      <a:pt x="855361" y="1019738"/>
                      <a:pt x="863962" y="1042295"/>
                      <a:pt x="857795" y="1023795"/>
                    </a:cubicBezTo>
                    <a:cubicBezTo>
                      <a:pt x="857069" y="1019441"/>
                      <a:pt x="856576" y="1015041"/>
                      <a:pt x="855618" y="1010732"/>
                    </a:cubicBezTo>
                    <a:cubicBezTo>
                      <a:pt x="855120" y="1008492"/>
                      <a:pt x="853440" y="1006496"/>
                      <a:pt x="853440" y="1004201"/>
                    </a:cubicBezTo>
                    <a:cubicBezTo>
                      <a:pt x="853440" y="993291"/>
                      <a:pt x="851464" y="981632"/>
                      <a:pt x="855618" y="971544"/>
                    </a:cubicBezTo>
                    <a:cubicBezTo>
                      <a:pt x="857365" y="967300"/>
                      <a:pt x="864097" y="967444"/>
                      <a:pt x="868680" y="967189"/>
                    </a:cubicBezTo>
                    <a:lnTo>
                      <a:pt x="907869" y="965012"/>
                    </a:lnTo>
                    <a:cubicBezTo>
                      <a:pt x="918755" y="963561"/>
                      <a:pt x="929678" y="962371"/>
                      <a:pt x="940526" y="960658"/>
                    </a:cubicBezTo>
                    <a:cubicBezTo>
                      <a:pt x="948772" y="959356"/>
                      <a:pt x="956240" y="955499"/>
                      <a:pt x="964475" y="954126"/>
                    </a:cubicBezTo>
                    <a:cubicBezTo>
                      <a:pt x="970246" y="953164"/>
                      <a:pt x="976086" y="952675"/>
                      <a:pt x="981892" y="951949"/>
                    </a:cubicBezTo>
                    <a:cubicBezTo>
                      <a:pt x="989688" y="950000"/>
                      <a:pt x="990476" y="951389"/>
                      <a:pt x="994955" y="945418"/>
                    </a:cubicBezTo>
                    <a:cubicBezTo>
                      <a:pt x="998095" y="941232"/>
                      <a:pt x="1003663" y="932355"/>
                      <a:pt x="1003663" y="932355"/>
                    </a:cubicBezTo>
                    <a:cubicBezTo>
                      <a:pt x="1004389" y="929452"/>
                      <a:pt x="1005018" y="926523"/>
                      <a:pt x="1005840" y="923646"/>
                    </a:cubicBezTo>
                    <a:cubicBezTo>
                      <a:pt x="1006471" y="921439"/>
                      <a:pt x="1008018" y="919410"/>
                      <a:pt x="1008018" y="917115"/>
                    </a:cubicBezTo>
                    <a:cubicBezTo>
                      <a:pt x="1008018" y="908154"/>
                      <a:pt x="1012569" y="872976"/>
                      <a:pt x="997132" y="862686"/>
                    </a:cubicBezTo>
                    <a:lnTo>
                      <a:pt x="990600" y="858332"/>
                    </a:lnTo>
                    <a:cubicBezTo>
                      <a:pt x="989874" y="856155"/>
                      <a:pt x="989449" y="853854"/>
                      <a:pt x="988423" y="851801"/>
                    </a:cubicBezTo>
                    <a:cubicBezTo>
                      <a:pt x="985976" y="846907"/>
                      <a:pt x="981666" y="842178"/>
                      <a:pt x="977538" y="838738"/>
                    </a:cubicBezTo>
                    <a:cubicBezTo>
                      <a:pt x="975528" y="837063"/>
                      <a:pt x="973049" y="836019"/>
                      <a:pt x="971006" y="834384"/>
                    </a:cubicBezTo>
                    <a:cubicBezTo>
                      <a:pt x="969403" y="833102"/>
                      <a:pt x="968255" y="831311"/>
                      <a:pt x="966652" y="830029"/>
                    </a:cubicBezTo>
                    <a:cubicBezTo>
                      <a:pt x="964609" y="828394"/>
                      <a:pt x="962130" y="827350"/>
                      <a:pt x="960120" y="825675"/>
                    </a:cubicBezTo>
                    <a:cubicBezTo>
                      <a:pt x="957755" y="823704"/>
                      <a:pt x="955954" y="821115"/>
                      <a:pt x="953589" y="819144"/>
                    </a:cubicBezTo>
                    <a:cubicBezTo>
                      <a:pt x="951579" y="817469"/>
                      <a:pt x="949101" y="816424"/>
                      <a:pt x="947058" y="814789"/>
                    </a:cubicBezTo>
                    <a:cubicBezTo>
                      <a:pt x="945455" y="813507"/>
                      <a:pt x="944306" y="811717"/>
                      <a:pt x="942703" y="810435"/>
                    </a:cubicBezTo>
                    <a:cubicBezTo>
                      <a:pt x="938540" y="807105"/>
                      <a:pt x="934824" y="806234"/>
                      <a:pt x="931818" y="801726"/>
                    </a:cubicBezTo>
                    <a:cubicBezTo>
                      <a:pt x="930018" y="799026"/>
                      <a:pt x="929490" y="795552"/>
                      <a:pt x="927463" y="793018"/>
                    </a:cubicBezTo>
                    <a:cubicBezTo>
                      <a:pt x="919773" y="783406"/>
                      <a:pt x="914747" y="782826"/>
                      <a:pt x="910046" y="773424"/>
                    </a:cubicBezTo>
                    <a:cubicBezTo>
                      <a:pt x="908298" y="769928"/>
                      <a:pt x="907143" y="766167"/>
                      <a:pt x="905692" y="762538"/>
                    </a:cubicBezTo>
                    <a:cubicBezTo>
                      <a:pt x="903434" y="737702"/>
                      <a:pt x="902144" y="739476"/>
                      <a:pt x="905692" y="714641"/>
                    </a:cubicBezTo>
                    <a:cubicBezTo>
                      <a:pt x="906017" y="712369"/>
                      <a:pt x="906375" y="709852"/>
                      <a:pt x="907869" y="708109"/>
                    </a:cubicBezTo>
                    <a:cubicBezTo>
                      <a:pt x="910893" y="704581"/>
                      <a:pt x="915227" y="702425"/>
                      <a:pt x="918755" y="699401"/>
                    </a:cubicBezTo>
                    <a:cubicBezTo>
                      <a:pt x="925137" y="693930"/>
                      <a:pt x="922827" y="694125"/>
                      <a:pt x="929640" y="686338"/>
                    </a:cubicBezTo>
                    <a:cubicBezTo>
                      <a:pt x="932343" y="683248"/>
                      <a:pt x="935446" y="680532"/>
                      <a:pt x="938349" y="677629"/>
                    </a:cubicBezTo>
                    <a:lnTo>
                      <a:pt x="944880" y="671098"/>
                    </a:lnTo>
                    <a:lnTo>
                      <a:pt x="949235" y="666744"/>
                    </a:lnTo>
                    <a:cubicBezTo>
                      <a:pt x="950686" y="663841"/>
                      <a:pt x="951511" y="660528"/>
                      <a:pt x="953589" y="658035"/>
                    </a:cubicBezTo>
                    <a:cubicBezTo>
                      <a:pt x="955264" y="656025"/>
                      <a:pt x="958486" y="655724"/>
                      <a:pt x="960120" y="653681"/>
                    </a:cubicBezTo>
                    <a:cubicBezTo>
                      <a:pt x="961554" y="651889"/>
                      <a:pt x="960864" y="648941"/>
                      <a:pt x="962298" y="647149"/>
                    </a:cubicBezTo>
                    <a:cubicBezTo>
                      <a:pt x="963932" y="645106"/>
                      <a:pt x="966860" y="644518"/>
                      <a:pt x="968829" y="642795"/>
                    </a:cubicBezTo>
                    <a:cubicBezTo>
                      <a:pt x="972691" y="639416"/>
                      <a:pt x="975445" y="634755"/>
                      <a:pt x="979715" y="631909"/>
                    </a:cubicBezTo>
                    <a:cubicBezTo>
                      <a:pt x="984069" y="629006"/>
                      <a:pt x="988098" y="625542"/>
                      <a:pt x="992778" y="623201"/>
                    </a:cubicBezTo>
                    <a:cubicBezTo>
                      <a:pt x="995681" y="621749"/>
                      <a:pt x="998845" y="620732"/>
                      <a:pt x="1001486" y="618846"/>
                    </a:cubicBezTo>
                    <a:cubicBezTo>
                      <a:pt x="1003991" y="617056"/>
                      <a:pt x="1005653" y="614286"/>
                      <a:pt x="1008018" y="612315"/>
                    </a:cubicBezTo>
                    <a:cubicBezTo>
                      <a:pt x="1010028" y="610640"/>
                      <a:pt x="1012506" y="609596"/>
                      <a:pt x="1014549" y="607961"/>
                    </a:cubicBezTo>
                    <a:cubicBezTo>
                      <a:pt x="1016152" y="606679"/>
                      <a:pt x="1017067" y="604524"/>
                      <a:pt x="1018903" y="603606"/>
                    </a:cubicBezTo>
                    <a:cubicBezTo>
                      <a:pt x="1023008" y="601553"/>
                      <a:pt x="1031966" y="599252"/>
                      <a:pt x="1031966" y="599252"/>
                    </a:cubicBezTo>
                    <a:cubicBezTo>
                      <a:pt x="1034143" y="597075"/>
                      <a:pt x="1035936" y="594429"/>
                      <a:pt x="1038498" y="592721"/>
                    </a:cubicBezTo>
                    <a:cubicBezTo>
                      <a:pt x="1040371" y="591473"/>
                      <a:pt x="1052579" y="588656"/>
                      <a:pt x="1053738" y="588366"/>
                    </a:cubicBezTo>
                    <a:cubicBezTo>
                      <a:pt x="1055915" y="586915"/>
                      <a:pt x="1057929" y="585182"/>
                      <a:pt x="1060269" y="584012"/>
                    </a:cubicBezTo>
                    <a:cubicBezTo>
                      <a:pt x="1062321" y="582986"/>
                      <a:pt x="1065008" y="583268"/>
                      <a:pt x="1066800" y="581835"/>
                    </a:cubicBezTo>
                    <a:cubicBezTo>
                      <a:pt x="1068843" y="580201"/>
                      <a:pt x="1068815" y="576474"/>
                      <a:pt x="1071155" y="575304"/>
                    </a:cubicBezTo>
                    <a:cubicBezTo>
                      <a:pt x="1075103" y="573330"/>
                      <a:pt x="1079935" y="574197"/>
                      <a:pt x="1084218" y="573126"/>
                    </a:cubicBezTo>
                    <a:cubicBezTo>
                      <a:pt x="1107724" y="567249"/>
                      <a:pt x="1087966" y="571176"/>
                      <a:pt x="1105989" y="564418"/>
                    </a:cubicBezTo>
                    <a:cubicBezTo>
                      <a:pt x="1108791" y="563367"/>
                      <a:pt x="1111821" y="563063"/>
                      <a:pt x="1114698" y="562241"/>
                    </a:cubicBezTo>
                    <a:cubicBezTo>
                      <a:pt x="1116904" y="561611"/>
                      <a:pt x="1119052" y="560790"/>
                      <a:pt x="1121229" y="560064"/>
                    </a:cubicBezTo>
                    <a:cubicBezTo>
                      <a:pt x="1123406" y="558612"/>
                      <a:pt x="1125278" y="556537"/>
                      <a:pt x="1127760" y="555709"/>
                    </a:cubicBezTo>
                    <a:cubicBezTo>
                      <a:pt x="1131948" y="554313"/>
                      <a:pt x="1136789" y="555325"/>
                      <a:pt x="1140823" y="553532"/>
                    </a:cubicBezTo>
                    <a:cubicBezTo>
                      <a:pt x="1143637" y="552282"/>
                      <a:pt x="1144663" y="548496"/>
                      <a:pt x="1147355" y="547001"/>
                    </a:cubicBezTo>
                    <a:cubicBezTo>
                      <a:pt x="1151694" y="544590"/>
                      <a:pt x="1163502" y="541875"/>
                      <a:pt x="1169126" y="540469"/>
                    </a:cubicBezTo>
                    <a:cubicBezTo>
                      <a:pt x="1173480" y="537566"/>
                      <a:pt x="1178489" y="535461"/>
                      <a:pt x="1182189" y="531761"/>
                    </a:cubicBezTo>
                    <a:cubicBezTo>
                      <a:pt x="1209064" y="504886"/>
                      <a:pt x="1181596" y="530930"/>
                      <a:pt x="1199606" y="516521"/>
                    </a:cubicBezTo>
                    <a:cubicBezTo>
                      <a:pt x="1201209" y="515239"/>
                      <a:pt x="1202200" y="513222"/>
                      <a:pt x="1203960" y="512166"/>
                    </a:cubicBezTo>
                    <a:cubicBezTo>
                      <a:pt x="1205928" y="510985"/>
                      <a:pt x="1208315" y="510715"/>
                      <a:pt x="1210492" y="509989"/>
                    </a:cubicBezTo>
                    <a:cubicBezTo>
                      <a:pt x="1225464" y="500008"/>
                      <a:pt x="1218590" y="502936"/>
                      <a:pt x="1230086" y="499104"/>
                    </a:cubicBezTo>
                    <a:cubicBezTo>
                      <a:pt x="1232263" y="496927"/>
                      <a:pt x="1234252" y="494543"/>
                      <a:pt x="1236618" y="492572"/>
                    </a:cubicBezTo>
                    <a:cubicBezTo>
                      <a:pt x="1241234" y="488725"/>
                      <a:pt x="1246534" y="486526"/>
                      <a:pt x="1251858" y="483864"/>
                    </a:cubicBezTo>
                    <a:cubicBezTo>
                      <a:pt x="1258045" y="477675"/>
                      <a:pt x="1255864" y="479446"/>
                      <a:pt x="1264920" y="472978"/>
                    </a:cubicBezTo>
                    <a:cubicBezTo>
                      <a:pt x="1267049" y="471457"/>
                      <a:pt x="1269483" y="470347"/>
                      <a:pt x="1271452" y="468624"/>
                    </a:cubicBezTo>
                    <a:cubicBezTo>
                      <a:pt x="1289028" y="453245"/>
                      <a:pt x="1274968" y="461423"/>
                      <a:pt x="1291046" y="453384"/>
                    </a:cubicBezTo>
                    <a:cubicBezTo>
                      <a:pt x="1292497" y="451207"/>
                      <a:pt x="1293677" y="448821"/>
                      <a:pt x="1295400" y="446852"/>
                    </a:cubicBezTo>
                    <a:cubicBezTo>
                      <a:pt x="1298779" y="442990"/>
                      <a:pt x="1303439" y="440236"/>
                      <a:pt x="1306286" y="435966"/>
                    </a:cubicBezTo>
                    <a:cubicBezTo>
                      <a:pt x="1311779" y="427727"/>
                      <a:pt x="1308790" y="431285"/>
                      <a:pt x="1314995" y="425081"/>
                    </a:cubicBezTo>
                    <a:cubicBezTo>
                      <a:pt x="1316772" y="419750"/>
                      <a:pt x="1318163" y="414549"/>
                      <a:pt x="1321526" y="409841"/>
                    </a:cubicBezTo>
                    <a:cubicBezTo>
                      <a:pt x="1323316" y="407335"/>
                      <a:pt x="1326087" y="405675"/>
                      <a:pt x="1328058" y="403309"/>
                    </a:cubicBezTo>
                    <a:cubicBezTo>
                      <a:pt x="1329733" y="401299"/>
                      <a:pt x="1330961" y="398955"/>
                      <a:pt x="1332412" y="396778"/>
                    </a:cubicBezTo>
                    <a:cubicBezTo>
                      <a:pt x="1333138" y="394601"/>
                      <a:pt x="1334698" y="392538"/>
                      <a:pt x="1334589" y="390246"/>
                    </a:cubicBezTo>
                    <a:cubicBezTo>
                      <a:pt x="1332068" y="337292"/>
                      <a:pt x="1341887" y="350116"/>
                      <a:pt x="1317172" y="355412"/>
                    </a:cubicBezTo>
                    <a:cubicBezTo>
                      <a:pt x="1311451" y="356638"/>
                      <a:pt x="1305561" y="356863"/>
                      <a:pt x="1299755" y="357589"/>
                    </a:cubicBezTo>
                    <a:cubicBezTo>
                      <a:pt x="1293949" y="356863"/>
                      <a:pt x="1288039" y="356728"/>
                      <a:pt x="1282338" y="355412"/>
                    </a:cubicBezTo>
                    <a:cubicBezTo>
                      <a:pt x="1278530" y="354533"/>
                      <a:pt x="1275111" y="352430"/>
                      <a:pt x="1271452" y="351058"/>
                    </a:cubicBezTo>
                    <a:cubicBezTo>
                      <a:pt x="1269303" y="350252"/>
                      <a:pt x="1267097" y="349607"/>
                      <a:pt x="1264920" y="348881"/>
                    </a:cubicBezTo>
                    <a:lnTo>
                      <a:pt x="1256212" y="335818"/>
                    </a:lnTo>
                    <a:lnTo>
                      <a:pt x="1251858" y="329286"/>
                    </a:lnTo>
                    <a:cubicBezTo>
                      <a:pt x="1253309" y="321303"/>
                      <a:pt x="1253983" y="313139"/>
                      <a:pt x="1256212" y="305338"/>
                    </a:cubicBezTo>
                    <a:cubicBezTo>
                      <a:pt x="1256931" y="302822"/>
                      <a:pt x="1259396" y="301146"/>
                      <a:pt x="1260566" y="298806"/>
                    </a:cubicBezTo>
                    <a:cubicBezTo>
                      <a:pt x="1261592" y="296753"/>
                      <a:pt x="1261409" y="294142"/>
                      <a:pt x="1262743" y="292275"/>
                    </a:cubicBezTo>
                    <a:cubicBezTo>
                      <a:pt x="1270997" y="280719"/>
                      <a:pt x="1269505" y="286478"/>
                      <a:pt x="1277983" y="279212"/>
                    </a:cubicBezTo>
                    <a:cubicBezTo>
                      <a:pt x="1281100" y="276540"/>
                      <a:pt x="1284020" y="273621"/>
                      <a:pt x="1286692" y="270504"/>
                    </a:cubicBezTo>
                    <a:cubicBezTo>
                      <a:pt x="1288395" y="268517"/>
                      <a:pt x="1289196" y="265822"/>
                      <a:pt x="1291046" y="263972"/>
                    </a:cubicBezTo>
                    <a:cubicBezTo>
                      <a:pt x="1296717" y="258301"/>
                      <a:pt x="1305471" y="257101"/>
                      <a:pt x="1312818" y="255264"/>
                    </a:cubicBezTo>
                    <a:cubicBezTo>
                      <a:pt x="1315721" y="253812"/>
                      <a:pt x="1318708" y="252519"/>
                      <a:pt x="1321526" y="250909"/>
                    </a:cubicBezTo>
                    <a:cubicBezTo>
                      <a:pt x="1323798" y="249611"/>
                      <a:pt x="1325653" y="247586"/>
                      <a:pt x="1328058" y="246555"/>
                    </a:cubicBezTo>
                    <a:cubicBezTo>
                      <a:pt x="1330808" y="245376"/>
                      <a:pt x="1333889" y="245200"/>
                      <a:pt x="1336766" y="244378"/>
                    </a:cubicBezTo>
                    <a:cubicBezTo>
                      <a:pt x="1347483" y="241316"/>
                      <a:pt x="1340354" y="242456"/>
                      <a:pt x="1354183" y="237846"/>
                    </a:cubicBezTo>
                    <a:cubicBezTo>
                      <a:pt x="1357022" y="236900"/>
                      <a:pt x="1360015" y="236491"/>
                      <a:pt x="1362892" y="235669"/>
                    </a:cubicBezTo>
                    <a:cubicBezTo>
                      <a:pt x="1365098" y="235039"/>
                      <a:pt x="1367246" y="234218"/>
                      <a:pt x="1369423" y="233492"/>
                    </a:cubicBezTo>
                    <a:cubicBezTo>
                      <a:pt x="1370875" y="232041"/>
                      <a:pt x="1371942" y="230056"/>
                      <a:pt x="1373778" y="229138"/>
                    </a:cubicBezTo>
                    <a:cubicBezTo>
                      <a:pt x="1379075" y="226490"/>
                      <a:pt x="1389301" y="224168"/>
                      <a:pt x="1395549" y="222606"/>
                    </a:cubicBezTo>
                    <a:cubicBezTo>
                      <a:pt x="1397726" y="221155"/>
                      <a:pt x="1400559" y="220381"/>
                      <a:pt x="1402080" y="218252"/>
                    </a:cubicBezTo>
                    <a:cubicBezTo>
                      <a:pt x="1403708" y="215972"/>
                      <a:pt x="1407301" y="204769"/>
                      <a:pt x="1408612" y="200835"/>
                    </a:cubicBezTo>
                    <a:cubicBezTo>
                      <a:pt x="1409338" y="196481"/>
                      <a:pt x="1410789" y="192186"/>
                      <a:pt x="1410789" y="187772"/>
                    </a:cubicBezTo>
                    <a:cubicBezTo>
                      <a:pt x="1410789" y="179033"/>
                      <a:pt x="1410326" y="170215"/>
                      <a:pt x="1408612" y="161646"/>
                    </a:cubicBezTo>
                    <a:cubicBezTo>
                      <a:pt x="1408099" y="159080"/>
                      <a:pt x="1406477" y="156502"/>
                      <a:pt x="1404258" y="155115"/>
                    </a:cubicBezTo>
                    <a:cubicBezTo>
                      <a:pt x="1392654" y="147863"/>
                      <a:pt x="1364099" y="149068"/>
                      <a:pt x="1356360" y="148584"/>
                    </a:cubicBezTo>
                    <a:cubicBezTo>
                      <a:pt x="1357086" y="143504"/>
                      <a:pt x="1356632" y="138109"/>
                      <a:pt x="1358538" y="133344"/>
                    </a:cubicBezTo>
                    <a:cubicBezTo>
                      <a:pt x="1361634" y="125605"/>
                      <a:pt x="1365918" y="127476"/>
                      <a:pt x="1371600" y="124635"/>
                    </a:cubicBezTo>
                    <a:cubicBezTo>
                      <a:pt x="1386635" y="117118"/>
                      <a:pt x="1368718" y="122635"/>
                      <a:pt x="1386840" y="118104"/>
                    </a:cubicBezTo>
                    <a:cubicBezTo>
                      <a:pt x="1400417" y="109052"/>
                      <a:pt x="1385103" y="117971"/>
                      <a:pt x="1406435" y="111572"/>
                    </a:cubicBezTo>
                    <a:cubicBezTo>
                      <a:pt x="1409543" y="110640"/>
                      <a:pt x="1412160" y="108496"/>
                      <a:pt x="1415143" y="107218"/>
                    </a:cubicBezTo>
                    <a:cubicBezTo>
                      <a:pt x="1417253" y="106314"/>
                      <a:pt x="1419498" y="105767"/>
                      <a:pt x="1421675" y="105041"/>
                    </a:cubicBezTo>
                    <a:cubicBezTo>
                      <a:pt x="1423852" y="103589"/>
                      <a:pt x="1425801" y="101717"/>
                      <a:pt x="1428206" y="100686"/>
                    </a:cubicBezTo>
                    <a:cubicBezTo>
                      <a:pt x="1437986" y="96494"/>
                      <a:pt x="1434962" y="100574"/>
                      <a:pt x="1443446" y="96332"/>
                    </a:cubicBezTo>
                    <a:cubicBezTo>
                      <a:pt x="1458481" y="88815"/>
                      <a:pt x="1440564" y="94332"/>
                      <a:pt x="1458686" y="89801"/>
                    </a:cubicBezTo>
                    <a:cubicBezTo>
                      <a:pt x="1460863" y="88349"/>
                      <a:pt x="1463583" y="87489"/>
                      <a:pt x="1465218" y="85446"/>
                    </a:cubicBezTo>
                    <a:cubicBezTo>
                      <a:pt x="1466652" y="83654"/>
                      <a:pt x="1466369" y="80967"/>
                      <a:pt x="1467395" y="78915"/>
                    </a:cubicBezTo>
                    <a:cubicBezTo>
                      <a:pt x="1468565" y="76575"/>
                      <a:pt x="1470298" y="74561"/>
                      <a:pt x="1471749" y="72384"/>
                    </a:cubicBezTo>
                    <a:cubicBezTo>
                      <a:pt x="1472475" y="70207"/>
                      <a:pt x="1473296" y="68059"/>
                      <a:pt x="1473926" y="65852"/>
                    </a:cubicBezTo>
                    <a:cubicBezTo>
                      <a:pt x="1479363" y="46820"/>
                      <a:pt x="1476669" y="45956"/>
                      <a:pt x="1473926" y="15778"/>
                    </a:cubicBezTo>
                    <a:cubicBezTo>
                      <a:pt x="1473718" y="13492"/>
                      <a:pt x="1472775" y="11299"/>
                      <a:pt x="1471749" y="9246"/>
                    </a:cubicBezTo>
                    <a:cubicBezTo>
                      <a:pt x="1470579" y="6906"/>
                      <a:pt x="1468846" y="4892"/>
                      <a:pt x="1467395" y="2715"/>
                    </a:cubicBezTo>
                    <a:cubicBezTo>
                      <a:pt x="1458686" y="3441"/>
                      <a:pt x="1449931" y="3737"/>
                      <a:pt x="1441269" y="4892"/>
                    </a:cubicBezTo>
                    <a:cubicBezTo>
                      <a:pt x="1438994" y="5195"/>
                      <a:pt x="1436988" y="6619"/>
                      <a:pt x="1434738" y="7069"/>
                    </a:cubicBezTo>
                    <a:cubicBezTo>
                      <a:pt x="1429706" y="8075"/>
                      <a:pt x="1424585" y="8568"/>
                      <a:pt x="1419498" y="9246"/>
                    </a:cubicBezTo>
                    <a:cubicBezTo>
                      <a:pt x="1402167" y="11557"/>
                      <a:pt x="1387566" y="3078"/>
                      <a:pt x="1378132" y="2715"/>
                    </a:cubicBezTo>
                    <a:close/>
                  </a:path>
                </a:pathLst>
              </a:custGeom>
              <a:solidFill>
                <a:schemeClr val="accent2">
                  <a:lumMod val="40000"/>
                  <a:lumOff val="60000"/>
                </a:schemeClr>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zh-CN" altLang="en-US" dirty="0">
                  <a:solidFill>
                    <a:prstClr val="white"/>
                  </a:solidFill>
                </a:endParaRPr>
              </a:p>
            </p:txBody>
          </p:sp>
          <p:sp>
            <p:nvSpPr>
              <p:cNvPr id="10" name="任意多边形: 形状 9"/>
              <p:cNvSpPr/>
              <p:nvPr/>
            </p:nvSpPr>
            <p:spPr>
              <a:xfrm>
                <a:off x="6172200" y="1639321"/>
                <a:ext cx="62047" cy="30925"/>
              </a:xfrm>
              <a:custGeom>
                <a:avLst/>
                <a:gdLst>
                  <a:gd name="connsiteX0" fmla="*/ 60960 w 62047"/>
                  <a:gd name="connsiteY0" fmla="*/ 26193 h 30925"/>
                  <a:gd name="connsiteX1" fmla="*/ 50074 w 62047"/>
                  <a:gd name="connsiteY1" fmla="*/ 24016 h 30925"/>
                  <a:gd name="connsiteX2" fmla="*/ 19594 w 62047"/>
                  <a:gd name="connsiteY2" fmla="*/ 19662 h 30925"/>
                  <a:gd name="connsiteX3" fmla="*/ 13063 w 62047"/>
                  <a:gd name="connsiteY3" fmla="*/ 13130 h 30925"/>
                  <a:gd name="connsiteX4" fmla="*/ 0 w 62047"/>
                  <a:gd name="connsiteY4" fmla="*/ 2245 h 30925"/>
                  <a:gd name="connsiteX5" fmla="*/ 6531 w 62047"/>
                  <a:gd name="connsiteY5" fmla="*/ 68 h 30925"/>
                  <a:gd name="connsiteX6" fmla="*/ 10886 w 62047"/>
                  <a:gd name="connsiteY6" fmla="*/ 4422 h 30925"/>
                  <a:gd name="connsiteX7" fmla="*/ 21771 w 62047"/>
                  <a:gd name="connsiteY7" fmla="*/ 28370 h 30925"/>
                  <a:gd name="connsiteX8" fmla="*/ 60960 w 62047"/>
                  <a:gd name="connsiteY8" fmla="*/ 26193 h 3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7" h="30925">
                    <a:moveTo>
                      <a:pt x="60960" y="26193"/>
                    </a:moveTo>
                    <a:cubicBezTo>
                      <a:pt x="65677" y="25467"/>
                      <a:pt x="53746" y="24475"/>
                      <a:pt x="50074" y="24016"/>
                    </a:cubicBezTo>
                    <a:cubicBezTo>
                      <a:pt x="19547" y="20200"/>
                      <a:pt x="34960" y="24783"/>
                      <a:pt x="19594" y="19662"/>
                    </a:cubicBezTo>
                    <a:cubicBezTo>
                      <a:pt x="17417" y="17485"/>
                      <a:pt x="15428" y="15101"/>
                      <a:pt x="13063" y="13130"/>
                    </a:cubicBezTo>
                    <a:cubicBezTo>
                      <a:pt x="-5132" y="-2032"/>
                      <a:pt x="19089" y="21334"/>
                      <a:pt x="0" y="2245"/>
                    </a:cubicBezTo>
                    <a:cubicBezTo>
                      <a:pt x="2177" y="1519"/>
                      <a:pt x="4281" y="-382"/>
                      <a:pt x="6531" y="68"/>
                    </a:cubicBezTo>
                    <a:cubicBezTo>
                      <a:pt x="8544" y="471"/>
                      <a:pt x="10077" y="2535"/>
                      <a:pt x="10886" y="4422"/>
                    </a:cubicBezTo>
                    <a:cubicBezTo>
                      <a:pt x="13923" y="11507"/>
                      <a:pt x="11246" y="24861"/>
                      <a:pt x="21771" y="28370"/>
                    </a:cubicBezTo>
                    <a:cubicBezTo>
                      <a:pt x="41384" y="34910"/>
                      <a:pt x="56243" y="26919"/>
                      <a:pt x="60960" y="26193"/>
                    </a:cubicBezTo>
                    <a:close/>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8" name="任意多边形: 形状 7"/>
            <p:cNvSpPr/>
            <p:nvPr/>
          </p:nvSpPr>
          <p:spPr>
            <a:xfrm>
              <a:off x="6309360" y="1446494"/>
              <a:ext cx="683895" cy="904875"/>
            </a:xfrm>
            <a:custGeom>
              <a:avLst/>
              <a:gdLst>
                <a:gd name="connsiteX0" fmla="*/ 459378 w 927484"/>
                <a:gd name="connsiteY0" fmla="*/ 19595 h 1089520"/>
                <a:gd name="connsiteX1" fmla="*/ 470263 w 927484"/>
                <a:gd name="connsiteY1" fmla="*/ 17418 h 1089520"/>
                <a:gd name="connsiteX2" fmla="*/ 483326 w 927484"/>
                <a:gd name="connsiteY2" fmla="*/ 26126 h 1089520"/>
                <a:gd name="connsiteX3" fmla="*/ 489858 w 927484"/>
                <a:gd name="connsiteY3" fmla="*/ 28303 h 1089520"/>
                <a:gd name="connsiteX4" fmla="*/ 492035 w 927484"/>
                <a:gd name="connsiteY4" fmla="*/ 34835 h 1089520"/>
                <a:gd name="connsiteX5" fmla="*/ 485503 w 927484"/>
                <a:gd name="connsiteY5" fmla="*/ 63138 h 1089520"/>
                <a:gd name="connsiteX6" fmla="*/ 483326 w 927484"/>
                <a:gd name="connsiteY6" fmla="*/ 76200 h 1089520"/>
                <a:gd name="connsiteX7" fmla="*/ 481149 w 927484"/>
                <a:gd name="connsiteY7" fmla="*/ 84909 h 1089520"/>
                <a:gd name="connsiteX8" fmla="*/ 478972 w 927484"/>
                <a:gd name="connsiteY8" fmla="*/ 95795 h 1089520"/>
                <a:gd name="connsiteX9" fmla="*/ 470263 w 927484"/>
                <a:gd name="connsiteY9" fmla="*/ 108858 h 1089520"/>
                <a:gd name="connsiteX10" fmla="*/ 465909 w 927484"/>
                <a:gd name="connsiteY10" fmla="*/ 121920 h 1089520"/>
                <a:gd name="connsiteX11" fmla="*/ 457200 w 927484"/>
                <a:gd name="connsiteY11" fmla="*/ 132806 h 1089520"/>
                <a:gd name="connsiteX12" fmla="*/ 448492 w 927484"/>
                <a:gd name="connsiteY12" fmla="*/ 148046 h 1089520"/>
                <a:gd name="connsiteX13" fmla="*/ 444138 w 927484"/>
                <a:gd name="connsiteY13" fmla="*/ 154578 h 1089520"/>
                <a:gd name="connsiteX14" fmla="*/ 431075 w 927484"/>
                <a:gd name="connsiteY14" fmla="*/ 158932 h 1089520"/>
                <a:gd name="connsiteX15" fmla="*/ 418012 w 927484"/>
                <a:gd name="connsiteY15" fmla="*/ 167640 h 1089520"/>
                <a:gd name="connsiteX16" fmla="*/ 411480 w 927484"/>
                <a:gd name="connsiteY16" fmla="*/ 171995 h 1089520"/>
                <a:gd name="connsiteX17" fmla="*/ 404949 w 927484"/>
                <a:gd name="connsiteY17" fmla="*/ 178526 h 1089520"/>
                <a:gd name="connsiteX18" fmla="*/ 396240 w 927484"/>
                <a:gd name="connsiteY18" fmla="*/ 180703 h 1089520"/>
                <a:gd name="connsiteX19" fmla="*/ 387532 w 927484"/>
                <a:gd name="connsiteY19" fmla="*/ 191589 h 1089520"/>
                <a:gd name="connsiteX20" fmla="*/ 385355 w 927484"/>
                <a:gd name="connsiteY20" fmla="*/ 198120 h 1089520"/>
                <a:gd name="connsiteX21" fmla="*/ 376646 w 927484"/>
                <a:gd name="connsiteY21" fmla="*/ 202475 h 1089520"/>
                <a:gd name="connsiteX22" fmla="*/ 370115 w 927484"/>
                <a:gd name="connsiteY22" fmla="*/ 206829 h 1089520"/>
                <a:gd name="connsiteX23" fmla="*/ 359229 w 927484"/>
                <a:gd name="connsiteY23" fmla="*/ 209006 h 1089520"/>
                <a:gd name="connsiteX24" fmla="*/ 350520 w 927484"/>
                <a:gd name="connsiteY24" fmla="*/ 211183 h 1089520"/>
                <a:gd name="connsiteX25" fmla="*/ 343989 w 927484"/>
                <a:gd name="connsiteY25" fmla="*/ 215538 h 1089520"/>
                <a:gd name="connsiteX26" fmla="*/ 335280 w 927484"/>
                <a:gd name="connsiteY26" fmla="*/ 217715 h 1089520"/>
                <a:gd name="connsiteX27" fmla="*/ 322218 w 927484"/>
                <a:gd name="connsiteY27" fmla="*/ 222069 h 1089520"/>
                <a:gd name="connsiteX28" fmla="*/ 315686 w 927484"/>
                <a:gd name="connsiteY28" fmla="*/ 224246 h 1089520"/>
                <a:gd name="connsiteX29" fmla="*/ 306978 w 927484"/>
                <a:gd name="connsiteY29" fmla="*/ 230778 h 1089520"/>
                <a:gd name="connsiteX30" fmla="*/ 293915 w 927484"/>
                <a:gd name="connsiteY30" fmla="*/ 235132 h 1089520"/>
                <a:gd name="connsiteX31" fmla="*/ 278675 w 927484"/>
                <a:gd name="connsiteY31" fmla="*/ 241663 h 1089520"/>
                <a:gd name="connsiteX32" fmla="*/ 263435 w 927484"/>
                <a:gd name="connsiteY32" fmla="*/ 248195 h 1089520"/>
                <a:gd name="connsiteX33" fmla="*/ 256903 w 927484"/>
                <a:gd name="connsiteY33" fmla="*/ 252549 h 1089520"/>
                <a:gd name="connsiteX34" fmla="*/ 252549 w 927484"/>
                <a:gd name="connsiteY34" fmla="*/ 259080 h 1089520"/>
                <a:gd name="connsiteX35" fmla="*/ 246018 w 927484"/>
                <a:gd name="connsiteY35" fmla="*/ 261258 h 1089520"/>
                <a:gd name="connsiteX36" fmla="*/ 226423 w 927484"/>
                <a:gd name="connsiteY36" fmla="*/ 267789 h 1089520"/>
                <a:gd name="connsiteX37" fmla="*/ 219892 w 927484"/>
                <a:gd name="connsiteY37" fmla="*/ 269966 h 1089520"/>
                <a:gd name="connsiteX38" fmla="*/ 211183 w 927484"/>
                <a:gd name="connsiteY38" fmla="*/ 272143 h 1089520"/>
                <a:gd name="connsiteX39" fmla="*/ 206829 w 927484"/>
                <a:gd name="connsiteY39" fmla="*/ 276498 h 1089520"/>
                <a:gd name="connsiteX40" fmla="*/ 200298 w 927484"/>
                <a:gd name="connsiteY40" fmla="*/ 278675 h 1089520"/>
                <a:gd name="connsiteX41" fmla="*/ 178526 w 927484"/>
                <a:gd name="connsiteY41" fmla="*/ 289560 h 1089520"/>
                <a:gd name="connsiteX42" fmla="*/ 171995 w 927484"/>
                <a:gd name="connsiteY42" fmla="*/ 293915 h 1089520"/>
                <a:gd name="connsiteX43" fmla="*/ 167640 w 927484"/>
                <a:gd name="connsiteY43" fmla="*/ 298269 h 1089520"/>
                <a:gd name="connsiteX44" fmla="*/ 158932 w 927484"/>
                <a:gd name="connsiteY44" fmla="*/ 300446 h 1089520"/>
                <a:gd name="connsiteX45" fmla="*/ 152400 w 927484"/>
                <a:gd name="connsiteY45" fmla="*/ 302623 h 1089520"/>
                <a:gd name="connsiteX46" fmla="*/ 139338 w 927484"/>
                <a:gd name="connsiteY46" fmla="*/ 313509 h 1089520"/>
                <a:gd name="connsiteX47" fmla="*/ 134983 w 927484"/>
                <a:gd name="connsiteY47" fmla="*/ 317863 h 1089520"/>
                <a:gd name="connsiteX48" fmla="*/ 128452 w 927484"/>
                <a:gd name="connsiteY48" fmla="*/ 320040 h 1089520"/>
                <a:gd name="connsiteX49" fmla="*/ 115389 w 927484"/>
                <a:gd name="connsiteY49" fmla="*/ 328749 h 1089520"/>
                <a:gd name="connsiteX50" fmla="*/ 108858 w 927484"/>
                <a:gd name="connsiteY50" fmla="*/ 333103 h 1089520"/>
                <a:gd name="connsiteX51" fmla="*/ 100149 w 927484"/>
                <a:gd name="connsiteY51" fmla="*/ 346166 h 1089520"/>
                <a:gd name="connsiteX52" fmla="*/ 95795 w 927484"/>
                <a:gd name="connsiteY52" fmla="*/ 352698 h 1089520"/>
                <a:gd name="connsiteX53" fmla="*/ 89263 w 927484"/>
                <a:gd name="connsiteY53" fmla="*/ 363583 h 1089520"/>
                <a:gd name="connsiteX54" fmla="*/ 87086 w 927484"/>
                <a:gd name="connsiteY54" fmla="*/ 370115 h 1089520"/>
                <a:gd name="connsiteX55" fmla="*/ 74023 w 927484"/>
                <a:gd name="connsiteY55" fmla="*/ 378823 h 1089520"/>
                <a:gd name="connsiteX56" fmla="*/ 65315 w 927484"/>
                <a:gd name="connsiteY56" fmla="*/ 389709 h 1089520"/>
                <a:gd name="connsiteX57" fmla="*/ 60960 w 927484"/>
                <a:gd name="connsiteY57" fmla="*/ 394063 h 1089520"/>
                <a:gd name="connsiteX58" fmla="*/ 56606 w 927484"/>
                <a:gd name="connsiteY58" fmla="*/ 409303 h 1089520"/>
                <a:gd name="connsiteX59" fmla="*/ 52252 w 927484"/>
                <a:gd name="connsiteY59" fmla="*/ 413658 h 1089520"/>
                <a:gd name="connsiteX60" fmla="*/ 56606 w 927484"/>
                <a:gd name="connsiteY60" fmla="*/ 446315 h 1089520"/>
                <a:gd name="connsiteX61" fmla="*/ 58783 w 927484"/>
                <a:gd name="connsiteY61" fmla="*/ 452846 h 1089520"/>
                <a:gd name="connsiteX62" fmla="*/ 67492 w 927484"/>
                <a:gd name="connsiteY62" fmla="*/ 461555 h 1089520"/>
                <a:gd name="connsiteX63" fmla="*/ 74023 w 927484"/>
                <a:gd name="connsiteY63" fmla="*/ 463732 h 1089520"/>
                <a:gd name="connsiteX64" fmla="*/ 78378 w 927484"/>
                <a:gd name="connsiteY64" fmla="*/ 468086 h 1089520"/>
                <a:gd name="connsiteX65" fmla="*/ 84909 w 927484"/>
                <a:gd name="connsiteY65" fmla="*/ 470263 h 1089520"/>
                <a:gd name="connsiteX66" fmla="*/ 87086 w 927484"/>
                <a:gd name="connsiteY66" fmla="*/ 476795 h 1089520"/>
                <a:gd name="connsiteX67" fmla="*/ 95795 w 927484"/>
                <a:gd name="connsiteY67" fmla="*/ 481149 h 1089520"/>
                <a:gd name="connsiteX68" fmla="*/ 108858 w 927484"/>
                <a:gd name="connsiteY68" fmla="*/ 489858 h 1089520"/>
                <a:gd name="connsiteX69" fmla="*/ 124098 w 927484"/>
                <a:gd name="connsiteY69" fmla="*/ 507275 h 1089520"/>
                <a:gd name="connsiteX70" fmla="*/ 130629 w 927484"/>
                <a:gd name="connsiteY70" fmla="*/ 513806 h 1089520"/>
                <a:gd name="connsiteX71" fmla="*/ 139338 w 927484"/>
                <a:gd name="connsiteY71" fmla="*/ 526869 h 1089520"/>
                <a:gd name="connsiteX72" fmla="*/ 141515 w 927484"/>
                <a:gd name="connsiteY72" fmla="*/ 533400 h 1089520"/>
                <a:gd name="connsiteX73" fmla="*/ 145869 w 927484"/>
                <a:gd name="connsiteY73" fmla="*/ 537755 h 1089520"/>
                <a:gd name="connsiteX74" fmla="*/ 156755 w 927484"/>
                <a:gd name="connsiteY74" fmla="*/ 555172 h 1089520"/>
                <a:gd name="connsiteX75" fmla="*/ 163286 w 927484"/>
                <a:gd name="connsiteY75" fmla="*/ 594360 h 1089520"/>
                <a:gd name="connsiteX76" fmla="*/ 156755 w 927484"/>
                <a:gd name="connsiteY76" fmla="*/ 622663 h 1089520"/>
                <a:gd name="connsiteX77" fmla="*/ 150223 w 927484"/>
                <a:gd name="connsiteY77" fmla="*/ 624840 h 1089520"/>
                <a:gd name="connsiteX78" fmla="*/ 145869 w 927484"/>
                <a:gd name="connsiteY78" fmla="*/ 629195 h 1089520"/>
                <a:gd name="connsiteX79" fmla="*/ 134983 w 927484"/>
                <a:gd name="connsiteY79" fmla="*/ 631372 h 1089520"/>
                <a:gd name="connsiteX80" fmla="*/ 113212 w 927484"/>
                <a:gd name="connsiteY80" fmla="*/ 635726 h 1089520"/>
                <a:gd name="connsiteX81" fmla="*/ 102326 w 927484"/>
                <a:gd name="connsiteY81" fmla="*/ 640080 h 1089520"/>
                <a:gd name="connsiteX82" fmla="*/ 89263 w 927484"/>
                <a:gd name="connsiteY82" fmla="*/ 642258 h 1089520"/>
                <a:gd name="connsiteX83" fmla="*/ 60960 w 927484"/>
                <a:gd name="connsiteY83" fmla="*/ 646612 h 1089520"/>
                <a:gd name="connsiteX84" fmla="*/ 54429 w 927484"/>
                <a:gd name="connsiteY84" fmla="*/ 648789 h 1089520"/>
                <a:gd name="connsiteX85" fmla="*/ 41366 w 927484"/>
                <a:gd name="connsiteY85" fmla="*/ 650966 h 1089520"/>
                <a:gd name="connsiteX86" fmla="*/ 32658 w 927484"/>
                <a:gd name="connsiteY86" fmla="*/ 655320 h 1089520"/>
                <a:gd name="connsiteX87" fmla="*/ 26126 w 927484"/>
                <a:gd name="connsiteY87" fmla="*/ 657498 h 1089520"/>
                <a:gd name="connsiteX88" fmla="*/ 0 w 927484"/>
                <a:gd name="connsiteY88" fmla="*/ 661852 h 1089520"/>
                <a:gd name="connsiteX89" fmla="*/ 2178 w 927484"/>
                <a:gd name="connsiteY89" fmla="*/ 683623 h 1089520"/>
                <a:gd name="connsiteX90" fmla="*/ 10886 w 927484"/>
                <a:gd name="connsiteY90" fmla="*/ 696686 h 1089520"/>
                <a:gd name="connsiteX91" fmla="*/ 17418 w 927484"/>
                <a:gd name="connsiteY91" fmla="*/ 707572 h 1089520"/>
                <a:gd name="connsiteX92" fmla="*/ 21772 w 927484"/>
                <a:gd name="connsiteY92" fmla="*/ 714103 h 1089520"/>
                <a:gd name="connsiteX93" fmla="*/ 30480 w 927484"/>
                <a:gd name="connsiteY93" fmla="*/ 716280 h 1089520"/>
                <a:gd name="connsiteX94" fmla="*/ 37012 w 927484"/>
                <a:gd name="connsiteY94" fmla="*/ 718458 h 1089520"/>
                <a:gd name="connsiteX95" fmla="*/ 47898 w 927484"/>
                <a:gd name="connsiteY95" fmla="*/ 724989 h 1089520"/>
                <a:gd name="connsiteX96" fmla="*/ 65315 w 927484"/>
                <a:gd name="connsiteY96" fmla="*/ 729343 h 1089520"/>
                <a:gd name="connsiteX97" fmla="*/ 82732 w 927484"/>
                <a:gd name="connsiteY97" fmla="*/ 738052 h 1089520"/>
                <a:gd name="connsiteX98" fmla="*/ 97972 w 927484"/>
                <a:gd name="connsiteY98" fmla="*/ 746760 h 1089520"/>
                <a:gd name="connsiteX99" fmla="*/ 102326 w 927484"/>
                <a:gd name="connsiteY99" fmla="*/ 751115 h 1089520"/>
                <a:gd name="connsiteX100" fmla="*/ 111035 w 927484"/>
                <a:gd name="connsiteY100" fmla="*/ 766355 h 1089520"/>
                <a:gd name="connsiteX101" fmla="*/ 117566 w 927484"/>
                <a:gd name="connsiteY101" fmla="*/ 772886 h 1089520"/>
                <a:gd name="connsiteX102" fmla="*/ 132806 w 927484"/>
                <a:gd name="connsiteY102" fmla="*/ 788126 h 1089520"/>
                <a:gd name="connsiteX103" fmla="*/ 137160 w 927484"/>
                <a:gd name="connsiteY103" fmla="*/ 796835 h 1089520"/>
                <a:gd name="connsiteX104" fmla="*/ 141515 w 927484"/>
                <a:gd name="connsiteY104" fmla="*/ 801189 h 1089520"/>
                <a:gd name="connsiteX105" fmla="*/ 143692 w 927484"/>
                <a:gd name="connsiteY105" fmla="*/ 809898 h 1089520"/>
                <a:gd name="connsiteX106" fmla="*/ 145869 w 927484"/>
                <a:gd name="connsiteY106" fmla="*/ 816429 h 1089520"/>
                <a:gd name="connsiteX107" fmla="*/ 145869 w 927484"/>
                <a:gd name="connsiteY107" fmla="*/ 927463 h 1089520"/>
                <a:gd name="connsiteX108" fmla="*/ 143692 w 927484"/>
                <a:gd name="connsiteY108" fmla="*/ 933995 h 1089520"/>
                <a:gd name="connsiteX109" fmla="*/ 141515 w 927484"/>
                <a:gd name="connsiteY109" fmla="*/ 947058 h 1089520"/>
                <a:gd name="connsiteX110" fmla="*/ 130629 w 927484"/>
                <a:gd name="connsiteY110" fmla="*/ 955766 h 1089520"/>
                <a:gd name="connsiteX111" fmla="*/ 171995 w 927484"/>
                <a:gd name="connsiteY111" fmla="*/ 960120 h 1089520"/>
                <a:gd name="connsiteX112" fmla="*/ 180703 w 927484"/>
                <a:gd name="connsiteY112" fmla="*/ 973183 h 1089520"/>
                <a:gd name="connsiteX113" fmla="*/ 187235 w 927484"/>
                <a:gd name="connsiteY113" fmla="*/ 977538 h 1089520"/>
                <a:gd name="connsiteX114" fmla="*/ 198120 w 927484"/>
                <a:gd name="connsiteY114" fmla="*/ 988423 h 1089520"/>
                <a:gd name="connsiteX115" fmla="*/ 211183 w 927484"/>
                <a:gd name="connsiteY115" fmla="*/ 992778 h 1089520"/>
                <a:gd name="connsiteX116" fmla="*/ 261258 w 927484"/>
                <a:gd name="connsiteY116" fmla="*/ 992778 h 1089520"/>
                <a:gd name="connsiteX117" fmla="*/ 265612 w 927484"/>
                <a:gd name="connsiteY117" fmla="*/ 1001486 h 1089520"/>
                <a:gd name="connsiteX118" fmla="*/ 272143 w 927484"/>
                <a:gd name="connsiteY118" fmla="*/ 1014549 h 1089520"/>
                <a:gd name="connsiteX119" fmla="*/ 276498 w 927484"/>
                <a:gd name="connsiteY119" fmla="*/ 1018903 h 1089520"/>
                <a:gd name="connsiteX120" fmla="*/ 337458 w 927484"/>
                <a:gd name="connsiteY120" fmla="*/ 1021080 h 1089520"/>
                <a:gd name="connsiteX121" fmla="*/ 359229 w 927484"/>
                <a:gd name="connsiteY121" fmla="*/ 1034143 h 1089520"/>
                <a:gd name="connsiteX122" fmla="*/ 370115 w 927484"/>
                <a:gd name="connsiteY122" fmla="*/ 1036320 h 1089520"/>
                <a:gd name="connsiteX123" fmla="*/ 376646 w 927484"/>
                <a:gd name="connsiteY123" fmla="*/ 1038498 h 1089520"/>
                <a:gd name="connsiteX124" fmla="*/ 394063 w 927484"/>
                <a:gd name="connsiteY124" fmla="*/ 1042852 h 1089520"/>
                <a:gd name="connsiteX125" fmla="*/ 400595 w 927484"/>
                <a:gd name="connsiteY125" fmla="*/ 1045029 h 1089520"/>
                <a:gd name="connsiteX126" fmla="*/ 426720 w 927484"/>
                <a:gd name="connsiteY126" fmla="*/ 1049383 h 1089520"/>
                <a:gd name="connsiteX127" fmla="*/ 500743 w 927484"/>
                <a:gd name="connsiteY127" fmla="*/ 1051560 h 1089520"/>
                <a:gd name="connsiteX128" fmla="*/ 505098 w 927484"/>
                <a:gd name="connsiteY128" fmla="*/ 1055915 h 1089520"/>
                <a:gd name="connsiteX129" fmla="*/ 520338 w 927484"/>
                <a:gd name="connsiteY129" fmla="*/ 1062446 h 1089520"/>
                <a:gd name="connsiteX130" fmla="*/ 542109 w 927484"/>
                <a:gd name="connsiteY130" fmla="*/ 1082040 h 1089520"/>
                <a:gd name="connsiteX131" fmla="*/ 546463 w 927484"/>
                <a:gd name="connsiteY131" fmla="*/ 1088572 h 1089520"/>
                <a:gd name="connsiteX132" fmla="*/ 566058 w 927484"/>
                <a:gd name="connsiteY132" fmla="*/ 1082040 h 1089520"/>
                <a:gd name="connsiteX133" fmla="*/ 572589 w 927484"/>
                <a:gd name="connsiteY133" fmla="*/ 1031966 h 1089520"/>
                <a:gd name="connsiteX134" fmla="*/ 579120 w 927484"/>
                <a:gd name="connsiteY134" fmla="*/ 1018903 h 1089520"/>
                <a:gd name="connsiteX135" fmla="*/ 581298 w 927484"/>
                <a:gd name="connsiteY135" fmla="*/ 1012372 h 1089520"/>
                <a:gd name="connsiteX136" fmla="*/ 590006 w 927484"/>
                <a:gd name="connsiteY136" fmla="*/ 1005840 h 1089520"/>
                <a:gd name="connsiteX137" fmla="*/ 609600 w 927484"/>
                <a:gd name="connsiteY137" fmla="*/ 990600 h 1089520"/>
                <a:gd name="connsiteX138" fmla="*/ 618309 w 927484"/>
                <a:gd name="connsiteY138" fmla="*/ 977538 h 1089520"/>
                <a:gd name="connsiteX139" fmla="*/ 622663 w 927484"/>
                <a:gd name="connsiteY139" fmla="*/ 973183 h 1089520"/>
                <a:gd name="connsiteX140" fmla="*/ 633549 w 927484"/>
                <a:gd name="connsiteY140" fmla="*/ 960120 h 1089520"/>
                <a:gd name="connsiteX141" fmla="*/ 635726 w 927484"/>
                <a:gd name="connsiteY141" fmla="*/ 953589 h 1089520"/>
                <a:gd name="connsiteX142" fmla="*/ 633549 w 927484"/>
                <a:gd name="connsiteY142" fmla="*/ 944880 h 1089520"/>
                <a:gd name="connsiteX143" fmla="*/ 613955 w 927484"/>
                <a:gd name="connsiteY143" fmla="*/ 938349 h 1089520"/>
                <a:gd name="connsiteX144" fmla="*/ 609600 w 927484"/>
                <a:gd name="connsiteY144" fmla="*/ 931818 h 1089520"/>
                <a:gd name="connsiteX145" fmla="*/ 609600 w 927484"/>
                <a:gd name="connsiteY145" fmla="*/ 907869 h 1089520"/>
                <a:gd name="connsiteX146" fmla="*/ 613955 w 927484"/>
                <a:gd name="connsiteY146" fmla="*/ 901338 h 1089520"/>
                <a:gd name="connsiteX147" fmla="*/ 620486 w 927484"/>
                <a:gd name="connsiteY147" fmla="*/ 899160 h 1089520"/>
                <a:gd name="connsiteX148" fmla="*/ 624840 w 927484"/>
                <a:gd name="connsiteY148" fmla="*/ 892629 h 1089520"/>
                <a:gd name="connsiteX149" fmla="*/ 627018 w 927484"/>
                <a:gd name="connsiteY149" fmla="*/ 886098 h 1089520"/>
                <a:gd name="connsiteX150" fmla="*/ 631372 w 927484"/>
                <a:gd name="connsiteY150" fmla="*/ 881743 h 1089520"/>
                <a:gd name="connsiteX151" fmla="*/ 644435 w 927484"/>
                <a:gd name="connsiteY151" fmla="*/ 864326 h 1089520"/>
                <a:gd name="connsiteX152" fmla="*/ 650966 w 927484"/>
                <a:gd name="connsiteY152" fmla="*/ 857795 h 1089520"/>
                <a:gd name="connsiteX153" fmla="*/ 655320 w 927484"/>
                <a:gd name="connsiteY153" fmla="*/ 853440 h 1089520"/>
                <a:gd name="connsiteX154" fmla="*/ 661852 w 927484"/>
                <a:gd name="connsiteY154" fmla="*/ 851263 h 1089520"/>
                <a:gd name="connsiteX155" fmla="*/ 668383 w 927484"/>
                <a:gd name="connsiteY155" fmla="*/ 846909 h 1089520"/>
                <a:gd name="connsiteX156" fmla="*/ 674915 w 927484"/>
                <a:gd name="connsiteY156" fmla="*/ 840378 h 1089520"/>
                <a:gd name="connsiteX157" fmla="*/ 681446 w 927484"/>
                <a:gd name="connsiteY157" fmla="*/ 838200 h 1089520"/>
                <a:gd name="connsiteX158" fmla="*/ 696686 w 927484"/>
                <a:gd name="connsiteY158" fmla="*/ 833846 h 1089520"/>
                <a:gd name="connsiteX159" fmla="*/ 709749 w 927484"/>
                <a:gd name="connsiteY159" fmla="*/ 825138 h 1089520"/>
                <a:gd name="connsiteX160" fmla="*/ 720635 w 927484"/>
                <a:gd name="connsiteY160" fmla="*/ 816429 h 1089520"/>
                <a:gd name="connsiteX161" fmla="*/ 724989 w 927484"/>
                <a:gd name="connsiteY161" fmla="*/ 807720 h 1089520"/>
                <a:gd name="connsiteX162" fmla="*/ 729343 w 927484"/>
                <a:gd name="connsiteY162" fmla="*/ 801189 h 1089520"/>
                <a:gd name="connsiteX163" fmla="*/ 731520 w 927484"/>
                <a:gd name="connsiteY163" fmla="*/ 792480 h 1089520"/>
                <a:gd name="connsiteX164" fmla="*/ 733698 w 927484"/>
                <a:gd name="connsiteY164" fmla="*/ 781595 h 1089520"/>
                <a:gd name="connsiteX165" fmla="*/ 738052 w 927484"/>
                <a:gd name="connsiteY165" fmla="*/ 777240 h 1089520"/>
                <a:gd name="connsiteX166" fmla="*/ 740229 w 927484"/>
                <a:gd name="connsiteY166" fmla="*/ 768532 h 1089520"/>
                <a:gd name="connsiteX167" fmla="*/ 744583 w 927484"/>
                <a:gd name="connsiteY167" fmla="*/ 762000 h 1089520"/>
                <a:gd name="connsiteX168" fmla="*/ 746760 w 927484"/>
                <a:gd name="connsiteY168" fmla="*/ 751115 h 1089520"/>
                <a:gd name="connsiteX169" fmla="*/ 751115 w 927484"/>
                <a:gd name="connsiteY169" fmla="*/ 720635 h 1089520"/>
                <a:gd name="connsiteX170" fmla="*/ 753292 w 927484"/>
                <a:gd name="connsiteY170" fmla="*/ 714103 h 1089520"/>
                <a:gd name="connsiteX171" fmla="*/ 757646 w 927484"/>
                <a:gd name="connsiteY171" fmla="*/ 707572 h 1089520"/>
                <a:gd name="connsiteX172" fmla="*/ 759823 w 927484"/>
                <a:gd name="connsiteY172" fmla="*/ 694509 h 1089520"/>
                <a:gd name="connsiteX173" fmla="*/ 764178 w 927484"/>
                <a:gd name="connsiteY173" fmla="*/ 687978 h 1089520"/>
                <a:gd name="connsiteX174" fmla="*/ 766355 w 927484"/>
                <a:gd name="connsiteY174" fmla="*/ 672738 h 1089520"/>
                <a:gd name="connsiteX175" fmla="*/ 772886 w 927484"/>
                <a:gd name="connsiteY175" fmla="*/ 659675 h 1089520"/>
                <a:gd name="connsiteX176" fmla="*/ 775063 w 927484"/>
                <a:gd name="connsiteY176" fmla="*/ 653143 h 1089520"/>
                <a:gd name="connsiteX177" fmla="*/ 781595 w 927484"/>
                <a:gd name="connsiteY177" fmla="*/ 637903 h 1089520"/>
                <a:gd name="connsiteX178" fmla="*/ 788126 w 927484"/>
                <a:gd name="connsiteY178" fmla="*/ 635726 h 1089520"/>
                <a:gd name="connsiteX179" fmla="*/ 877389 w 927484"/>
                <a:gd name="connsiteY179" fmla="*/ 631372 h 1089520"/>
                <a:gd name="connsiteX180" fmla="*/ 901338 w 927484"/>
                <a:gd name="connsiteY180" fmla="*/ 616132 h 1089520"/>
                <a:gd name="connsiteX181" fmla="*/ 918755 w 927484"/>
                <a:gd name="connsiteY181" fmla="*/ 603069 h 1089520"/>
                <a:gd name="connsiteX182" fmla="*/ 923109 w 927484"/>
                <a:gd name="connsiteY182" fmla="*/ 596538 h 1089520"/>
                <a:gd name="connsiteX183" fmla="*/ 927463 w 927484"/>
                <a:gd name="connsiteY183" fmla="*/ 583475 h 1089520"/>
                <a:gd name="connsiteX184" fmla="*/ 923109 w 927484"/>
                <a:gd name="connsiteY184" fmla="*/ 520338 h 1089520"/>
                <a:gd name="connsiteX185" fmla="*/ 920932 w 927484"/>
                <a:gd name="connsiteY185" fmla="*/ 513806 h 1089520"/>
                <a:gd name="connsiteX186" fmla="*/ 914400 w 927484"/>
                <a:gd name="connsiteY186" fmla="*/ 492035 h 1089520"/>
                <a:gd name="connsiteX187" fmla="*/ 910046 w 927484"/>
                <a:gd name="connsiteY187" fmla="*/ 485503 h 1089520"/>
                <a:gd name="connsiteX188" fmla="*/ 905692 w 927484"/>
                <a:gd name="connsiteY188" fmla="*/ 463732 h 1089520"/>
                <a:gd name="connsiteX189" fmla="*/ 899160 w 927484"/>
                <a:gd name="connsiteY189" fmla="*/ 450669 h 1089520"/>
                <a:gd name="connsiteX190" fmla="*/ 883920 w 927484"/>
                <a:gd name="connsiteY190" fmla="*/ 444138 h 1089520"/>
                <a:gd name="connsiteX191" fmla="*/ 877389 w 927484"/>
                <a:gd name="connsiteY191" fmla="*/ 448492 h 1089520"/>
                <a:gd name="connsiteX192" fmla="*/ 873035 w 927484"/>
                <a:gd name="connsiteY192" fmla="*/ 455023 h 1089520"/>
                <a:gd name="connsiteX193" fmla="*/ 862149 w 927484"/>
                <a:gd name="connsiteY193" fmla="*/ 457200 h 1089520"/>
                <a:gd name="connsiteX194" fmla="*/ 836023 w 927484"/>
                <a:gd name="connsiteY194" fmla="*/ 455023 h 1089520"/>
                <a:gd name="connsiteX195" fmla="*/ 827315 w 927484"/>
                <a:gd name="connsiteY195" fmla="*/ 448492 h 1089520"/>
                <a:gd name="connsiteX196" fmla="*/ 820783 w 927484"/>
                <a:gd name="connsiteY196" fmla="*/ 446315 h 1089520"/>
                <a:gd name="connsiteX197" fmla="*/ 809898 w 927484"/>
                <a:gd name="connsiteY197" fmla="*/ 435429 h 1089520"/>
                <a:gd name="connsiteX198" fmla="*/ 807720 w 927484"/>
                <a:gd name="connsiteY198" fmla="*/ 428898 h 1089520"/>
                <a:gd name="connsiteX199" fmla="*/ 816429 w 927484"/>
                <a:gd name="connsiteY199" fmla="*/ 431075 h 1089520"/>
                <a:gd name="connsiteX200" fmla="*/ 827315 w 927484"/>
                <a:gd name="connsiteY200" fmla="*/ 441960 h 1089520"/>
                <a:gd name="connsiteX201" fmla="*/ 840378 w 927484"/>
                <a:gd name="connsiteY201" fmla="*/ 450669 h 1089520"/>
                <a:gd name="connsiteX202" fmla="*/ 853440 w 927484"/>
                <a:gd name="connsiteY202" fmla="*/ 452846 h 1089520"/>
                <a:gd name="connsiteX203" fmla="*/ 868680 w 927484"/>
                <a:gd name="connsiteY203" fmla="*/ 468086 h 1089520"/>
                <a:gd name="connsiteX204" fmla="*/ 870858 w 927484"/>
                <a:gd name="connsiteY204" fmla="*/ 461555 h 1089520"/>
                <a:gd name="connsiteX205" fmla="*/ 838200 w 927484"/>
                <a:gd name="connsiteY205" fmla="*/ 452846 h 1089520"/>
                <a:gd name="connsiteX206" fmla="*/ 831669 w 927484"/>
                <a:gd name="connsiteY206" fmla="*/ 446315 h 1089520"/>
                <a:gd name="connsiteX207" fmla="*/ 820783 w 927484"/>
                <a:gd name="connsiteY207" fmla="*/ 439783 h 1089520"/>
                <a:gd name="connsiteX208" fmla="*/ 816429 w 927484"/>
                <a:gd name="connsiteY208" fmla="*/ 433252 h 1089520"/>
                <a:gd name="connsiteX209" fmla="*/ 809898 w 927484"/>
                <a:gd name="connsiteY209" fmla="*/ 428898 h 1089520"/>
                <a:gd name="connsiteX210" fmla="*/ 807720 w 927484"/>
                <a:gd name="connsiteY210" fmla="*/ 420189 h 1089520"/>
                <a:gd name="connsiteX211" fmla="*/ 805543 w 927484"/>
                <a:gd name="connsiteY211" fmla="*/ 413658 h 1089520"/>
                <a:gd name="connsiteX212" fmla="*/ 812075 w 927484"/>
                <a:gd name="connsiteY212" fmla="*/ 422366 h 1089520"/>
                <a:gd name="connsiteX213" fmla="*/ 818606 w 927484"/>
                <a:gd name="connsiteY213" fmla="*/ 428898 h 1089520"/>
                <a:gd name="connsiteX214" fmla="*/ 822960 w 927484"/>
                <a:gd name="connsiteY214" fmla="*/ 435429 h 1089520"/>
                <a:gd name="connsiteX215" fmla="*/ 833846 w 927484"/>
                <a:gd name="connsiteY215" fmla="*/ 444138 h 1089520"/>
                <a:gd name="connsiteX216" fmla="*/ 840378 w 927484"/>
                <a:gd name="connsiteY216" fmla="*/ 446315 h 1089520"/>
                <a:gd name="connsiteX217" fmla="*/ 846909 w 927484"/>
                <a:gd name="connsiteY217" fmla="*/ 450669 h 1089520"/>
                <a:gd name="connsiteX218" fmla="*/ 853440 w 927484"/>
                <a:gd name="connsiteY218" fmla="*/ 452846 h 1089520"/>
                <a:gd name="connsiteX219" fmla="*/ 875212 w 927484"/>
                <a:gd name="connsiteY219" fmla="*/ 457200 h 1089520"/>
                <a:gd name="connsiteX220" fmla="*/ 831669 w 927484"/>
                <a:gd name="connsiteY220" fmla="*/ 455023 h 1089520"/>
                <a:gd name="connsiteX221" fmla="*/ 825138 w 927484"/>
                <a:gd name="connsiteY221" fmla="*/ 450669 h 1089520"/>
                <a:gd name="connsiteX222" fmla="*/ 818606 w 927484"/>
                <a:gd name="connsiteY222" fmla="*/ 448492 h 1089520"/>
                <a:gd name="connsiteX223" fmla="*/ 807720 w 927484"/>
                <a:gd name="connsiteY223" fmla="*/ 433252 h 1089520"/>
                <a:gd name="connsiteX224" fmla="*/ 803366 w 927484"/>
                <a:gd name="connsiteY224" fmla="*/ 420189 h 1089520"/>
                <a:gd name="connsiteX225" fmla="*/ 799012 w 927484"/>
                <a:gd name="connsiteY225" fmla="*/ 383178 h 1089520"/>
                <a:gd name="connsiteX226" fmla="*/ 796835 w 927484"/>
                <a:gd name="connsiteY226" fmla="*/ 363583 h 1089520"/>
                <a:gd name="connsiteX227" fmla="*/ 794658 w 927484"/>
                <a:gd name="connsiteY227" fmla="*/ 354875 h 1089520"/>
                <a:gd name="connsiteX228" fmla="*/ 790303 w 927484"/>
                <a:gd name="connsiteY228" fmla="*/ 335280 h 1089520"/>
                <a:gd name="connsiteX229" fmla="*/ 792480 w 927484"/>
                <a:gd name="connsiteY229" fmla="*/ 293915 h 1089520"/>
                <a:gd name="connsiteX230" fmla="*/ 799012 w 927484"/>
                <a:gd name="connsiteY230" fmla="*/ 274320 h 1089520"/>
                <a:gd name="connsiteX231" fmla="*/ 805543 w 927484"/>
                <a:gd name="connsiteY231" fmla="*/ 252549 h 1089520"/>
                <a:gd name="connsiteX232" fmla="*/ 812075 w 927484"/>
                <a:gd name="connsiteY232" fmla="*/ 243840 h 1089520"/>
                <a:gd name="connsiteX233" fmla="*/ 809898 w 927484"/>
                <a:gd name="connsiteY233" fmla="*/ 185058 h 1089520"/>
                <a:gd name="connsiteX234" fmla="*/ 807720 w 927484"/>
                <a:gd name="connsiteY234" fmla="*/ 176349 h 1089520"/>
                <a:gd name="connsiteX235" fmla="*/ 794658 w 927484"/>
                <a:gd name="connsiteY235" fmla="*/ 165463 h 1089520"/>
                <a:gd name="connsiteX236" fmla="*/ 783772 w 927484"/>
                <a:gd name="connsiteY236" fmla="*/ 154578 h 1089520"/>
                <a:gd name="connsiteX237" fmla="*/ 779418 w 927484"/>
                <a:gd name="connsiteY237" fmla="*/ 150223 h 1089520"/>
                <a:gd name="connsiteX238" fmla="*/ 770709 w 927484"/>
                <a:gd name="connsiteY238" fmla="*/ 137160 h 1089520"/>
                <a:gd name="connsiteX239" fmla="*/ 762000 w 927484"/>
                <a:gd name="connsiteY239" fmla="*/ 124098 h 1089520"/>
                <a:gd name="connsiteX240" fmla="*/ 748938 w 927484"/>
                <a:gd name="connsiteY240" fmla="*/ 117566 h 1089520"/>
                <a:gd name="connsiteX241" fmla="*/ 740229 w 927484"/>
                <a:gd name="connsiteY241" fmla="*/ 115389 h 1089520"/>
                <a:gd name="connsiteX242" fmla="*/ 722812 w 927484"/>
                <a:gd name="connsiteY242" fmla="*/ 106680 h 1089520"/>
                <a:gd name="connsiteX243" fmla="*/ 716280 w 927484"/>
                <a:gd name="connsiteY243" fmla="*/ 100149 h 1089520"/>
                <a:gd name="connsiteX244" fmla="*/ 707572 w 927484"/>
                <a:gd name="connsiteY244" fmla="*/ 89263 h 1089520"/>
                <a:gd name="connsiteX245" fmla="*/ 698863 w 927484"/>
                <a:gd name="connsiteY245" fmla="*/ 84909 h 1089520"/>
                <a:gd name="connsiteX246" fmla="*/ 692332 w 927484"/>
                <a:gd name="connsiteY246" fmla="*/ 78378 h 1089520"/>
                <a:gd name="connsiteX247" fmla="*/ 687978 w 927484"/>
                <a:gd name="connsiteY247" fmla="*/ 71846 h 1089520"/>
                <a:gd name="connsiteX248" fmla="*/ 674915 w 927484"/>
                <a:gd name="connsiteY248" fmla="*/ 58783 h 1089520"/>
                <a:gd name="connsiteX249" fmla="*/ 670560 w 927484"/>
                <a:gd name="connsiteY249" fmla="*/ 54429 h 1089520"/>
                <a:gd name="connsiteX250" fmla="*/ 664029 w 927484"/>
                <a:gd name="connsiteY250" fmla="*/ 41366 h 1089520"/>
                <a:gd name="connsiteX251" fmla="*/ 642258 w 927484"/>
                <a:gd name="connsiteY251" fmla="*/ 32658 h 1089520"/>
                <a:gd name="connsiteX252" fmla="*/ 635726 w 927484"/>
                <a:gd name="connsiteY252" fmla="*/ 30480 h 1089520"/>
                <a:gd name="connsiteX253" fmla="*/ 629195 w 927484"/>
                <a:gd name="connsiteY253" fmla="*/ 26126 h 1089520"/>
                <a:gd name="connsiteX254" fmla="*/ 616132 w 927484"/>
                <a:gd name="connsiteY254" fmla="*/ 21772 h 1089520"/>
                <a:gd name="connsiteX255" fmla="*/ 613955 w 927484"/>
                <a:gd name="connsiteY255" fmla="*/ 15240 h 1089520"/>
                <a:gd name="connsiteX256" fmla="*/ 600892 w 927484"/>
                <a:gd name="connsiteY256" fmla="*/ 8709 h 1089520"/>
                <a:gd name="connsiteX257" fmla="*/ 594360 w 927484"/>
                <a:gd name="connsiteY257" fmla="*/ 4355 h 1089520"/>
                <a:gd name="connsiteX258" fmla="*/ 574766 w 927484"/>
                <a:gd name="connsiteY258" fmla="*/ 2178 h 1089520"/>
                <a:gd name="connsiteX259" fmla="*/ 557349 w 927484"/>
                <a:gd name="connsiteY259" fmla="*/ 0 h 1089520"/>
                <a:gd name="connsiteX260" fmla="*/ 509452 w 927484"/>
                <a:gd name="connsiteY260" fmla="*/ 2178 h 1089520"/>
                <a:gd name="connsiteX261" fmla="*/ 502920 w 927484"/>
                <a:gd name="connsiteY261" fmla="*/ 4355 h 1089520"/>
                <a:gd name="connsiteX262" fmla="*/ 496389 w 927484"/>
                <a:gd name="connsiteY262" fmla="*/ 8709 h 1089520"/>
                <a:gd name="connsiteX263" fmla="*/ 492035 w 927484"/>
                <a:gd name="connsiteY263" fmla="*/ 15240 h 1089520"/>
                <a:gd name="connsiteX264" fmla="*/ 483326 w 927484"/>
                <a:gd name="connsiteY264" fmla="*/ 19595 h 1089520"/>
                <a:gd name="connsiteX265" fmla="*/ 476795 w 927484"/>
                <a:gd name="connsiteY265" fmla="*/ 23949 h 1089520"/>
                <a:gd name="connsiteX266" fmla="*/ 459378 w 927484"/>
                <a:gd name="connsiteY266" fmla="*/ 19595 h 108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927484" h="1089520">
                  <a:moveTo>
                    <a:pt x="459378" y="19595"/>
                  </a:moveTo>
                  <a:cubicBezTo>
                    <a:pt x="458289" y="18507"/>
                    <a:pt x="466563" y="17418"/>
                    <a:pt x="470263" y="17418"/>
                  </a:cubicBezTo>
                  <a:cubicBezTo>
                    <a:pt x="478030" y="17418"/>
                    <a:pt x="477434" y="22198"/>
                    <a:pt x="483326" y="26126"/>
                  </a:cubicBezTo>
                  <a:cubicBezTo>
                    <a:pt x="485236" y="27399"/>
                    <a:pt x="487681" y="27577"/>
                    <a:pt x="489858" y="28303"/>
                  </a:cubicBezTo>
                  <a:cubicBezTo>
                    <a:pt x="490584" y="30480"/>
                    <a:pt x="492211" y="32547"/>
                    <a:pt x="492035" y="34835"/>
                  </a:cubicBezTo>
                  <a:cubicBezTo>
                    <a:pt x="489181" y="71920"/>
                    <a:pt x="489415" y="45534"/>
                    <a:pt x="485503" y="63138"/>
                  </a:cubicBezTo>
                  <a:cubicBezTo>
                    <a:pt x="484546" y="67447"/>
                    <a:pt x="484192" y="71872"/>
                    <a:pt x="483326" y="76200"/>
                  </a:cubicBezTo>
                  <a:cubicBezTo>
                    <a:pt x="482739" y="79134"/>
                    <a:pt x="481798" y="81988"/>
                    <a:pt x="481149" y="84909"/>
                  </a:cubicBezTo>
                  <a:cubicBezTo>
                    <a:pt x="480346" y="88521"/>
                    <a:pt x="480503" y="92426"/>
                    <a:pt x="478972" y="95795"/>
                  </a:cubicBezTo>
                  <a:cubicBezTo>
                    <a:pt x="476806" y="100559"/>
                    <a:pt x="470263" y="108858"/>
                    <a:pt x="470263" y="108858"/>
                  </a:cubicBezTo>
                  <a:cubicBezTo>
                    <a:pt x="468812" y="113212"/>
                    <a:pt x="469154" y="118674"/>
                    <a:pt x="465909" y="121920"/>
                  </a:cubicBezTo>
                  <a:cubicBezTo>
                    <a:pt x="459705" y="128125"/>
                    <a:pt x="462694" y="124567"/>
                    <a:pt x="457200" y="132806"/>
                  </a:cubicBezTo>
                  <a:cubicBezTo>
                    <a:pt x="453667" y="143406"/>
                    <a:pt x="456730" y="136512"/>
                    <a:pt x="448492" y="148046"/>
                  </a:cubicBezTo>
                  <a:cubicBezTo>
                    <a:pt x="446971" y="150175"/>
                    <a:pt x="446357" y="153191"/>
                    <a:pt x="444138" y="154578"/>
                  </a:cubicBezTo>
                  <a:cubicBezTo>
                    <a:pt x="440246" y="157011"/>
                    <a:pt x="431075" y="158932"/>
                    <a:pt x="431075" y="158932"/>
                  </a:cubicBezTo>
                  <a:cubicBezTo>
                    <a:pt x="423312" y="166693"/>
                    <a:pt x="430315" y="160609"/>
                    <a:pt x="418012" y="167640"/>
                  </a:cubicBezTo>
                  <a:cubicBezTo>
                    <a:pt x="415740" y="168938"/>
                    <a:pt x="413490" y="170320"/>
                    <a:pt x="411480" y="171995"/>
                  </a:cubicBezTo>
                  <a:cubicBezTo>
                    <a:pt x="409115" y="173966"/>
                    <a:pt x="407622" y="176999"/>
                    <a:pt x="404949" y="178526"/>
                  </a:cubicBezTo>
                  <a:cubicBezTo>
                    <a:pt x="402351" y="180011"/>
                    <a:pt x="399143" y="179977"/>
                    <a:pt x="396240" y="180703"/>
                  </a:cubicBezTo>
                  <a:cubicBezTo>
                    <a:pt x="392191" y="184753"/>
                    <a:pt x="390278" y="186098"/>
                    <a:pt x="387532" y="191589"/>
                  </a:cubicBezTo>
                  <a:cubicBezTo>
                    <a:pt x="386506" y="193641"/>
                    <a:pt x="386978" y="196497"/>
                    <a:pt x="385355" y="198120"/>
                  </a:cubicBezTo>
                  <a:cubicBezTo>
                    <a:pt x="383060" y="200415"/>
                    <a:pt x="379464" y="200865"/>
                    <a:pt x="376646" y="202475"/>
                  </a:cubicBezTo>
                  <a:cubicBezTo>
                    <a:pt x="374374" y="203773"/>
                    <a:pt x="372565" y="205910"/>
                    <a:pt x="370115" y="206829"/>
                  </a:cubicBezTo>
                  <a:cubicBezTo>
                    <a:pt x="366650" y="208128"/>
                    <a:pt x="362841" y="208203"/>
                    <a:pt x="359229" y="209006"/>
                  </a:cubicBezTo>
                  <a:cubicBezTo>
                    <a:pt x="356308" y="209655"/>
                    <a:pt x="353423" y="210457"/>
                    <a:pt x="350520" y="211183"/>
                  </a:cubicBezTo>
                  <a:cubicBezTo>
                    <a:pt x="348343" y="212635"/>
                    <a:pt x="346394" y="214507"/>
                    <a:pt x="343989" y="215538"/>
                  </a:cubicBezTo>
                  <a:cubicBezTo>
                    <a:pt x="341239" y="216717"/>
                    <a:pt x="338146" y="216855"/>
                    <a:pt x="335280" y="217715"/>
                  </a:cubicBezTo>
                  <a:cubicBezTo>
                    <a:pt x="330884" y="219034"/>
                    <a:pt x="326572" y="220618"/>
                    <a:pt x="322218" y="222069"/>
                  </a:cubicBezTo>
                  <a:lnTo>
                    <a:pt x="315686" y="224246"/>
                  </a:lnTo>
                  <a:cubicBezTo>
                    <a:pt x="312783" y="226423"/>
                    <a:pt x="310223" y="229155"/>
                    <a:pt x="306978" y="230778"/>
                  </a:cubicBezTo>
                  <a:cubicBezTo>
                    <a:pt x="302873" y="232831"/>
                    <a:pt x="297734" y="232586"/>
                    <a:pt x="293915" y="235132"/>
                  </a:cubicBezTo>
                  <a:cubicBezTo>
                    <a:pt x="284893" y="241145"/>
                    <a:pt x="289922" y="238851"/>
                    <a:pt x="278675" y="241663"/>
                  </a:cubicBezTo>
                  <a:cubicBezTo>
                    <a:pt x="269700" y="250638"/>
                    <a:pt x="279944" y="242004"/>
                    <a:pt x="263435" y="248195"/>
                  </a:cubicBezTo>
                  <a:cubicBezTo>
                    <a:pt x="260985" y="249114"/>
                    <a:pt x="259080" y="251098"/>
                    <a:pt x="256903" y="252549"/>
                  </a:cubicBezTo>
                  <a:cubicBezTo>
                    <a:pt x="255452" y="254726"/>
                    <a:pt x="254592" y="257445"/>
                    <a:pt x="252549" y="259080"/>
                  </a:cubicBezTo>
                  <a:cubicBezTo>
                    <a:pt x="250757" y="260514"/>
                    <a:pt x="248071" y="260232"/>
                    <a:pt x="246018" y="261258"/>
                  </a:cubicBezTo>
                  <a:cubicBezTo>
                    <a:pt x="230715" y="268910"/>
                    <a:pt x="250667" y="263749"/>
                    <a:pt x="226423" y="267789"/>
                  </a:cubicBezTo>
                  <a:cubicBezTo>
                    <a:pt x="224246" y="268515"/>
                    <a:pt x="222098" y="269336"/>
                    <a:pt x="219892" y="269966"/>
                  </a:cubicBezTo>
                  <a:cubicBezTo>
                    <a:pt x="217015" y="270788"/>
                    <a:pt x="213859" y="270805"/>
                    <a:pt x="211183" y="272143"/>
                  </a:cubicBezTo>
                  <a:cubicBezTo>
                    <a:pt x="209347" y="273061"/>
                    <a:pt x="208589" y="275442"/>
                    <a:pt x="206829" y="276498"/>
                  </a:cubicBezTo>
                  <a:cubicBezTo>
                    <a:pt x="204861" y="277679"/>
                    <a:pt x="202304" y="277561"/>
                    <a:pt x="200298" y="278675"/>
                  </a:cubicBezTo>
                  <a:cubicBezTo>
                    <a:pt x="179091" y="290456"/>
                    <a:pt x="195545" y="285306"/>
                    <a:pt x="178526" y="289560"/>
                  </a:cubicBezTo>
                  <a:cubicBezTo>
                    <a:pt x="176349" y="291012"/>
                    <a:pt x="174038" y="292280"/>
                    <a:pt x="171995" y="293915"/>
                  </a:cubicBezTo>
                  <a:cubicBezTo>
                    <a:pt x="170392" y="295197"/>
                    <a:pt x="169476" y="297351"/>
                    <a:pt x="167640" y="298269"/>
                  </a:cubicBezTo>
                  <a:cubicBezTo>
                    <a:pt x="164964" y="299607"/>
                    <a:pt x="161809" y="299624"/>
                    <a:pt x="158932" y="300446"/>
                  </a:cubicBezTo>
                  <a:cubicBezTo>
                    <a:pt x="156725" y="301076"/>
                    <a:pt x="154577" y="301897"/>
                    <a:pt x="152400" y="302623"/>
                  </a:cubicBezTo>
                  <a:cubicBezTo>
                    <a:pt x="136897" y="318128"/>
                    <a:pt x="154483" y="301394"/>
                    <a:pt x="139338" y="313509"/>
                  </a:cubicBezTo>
                  <a:cubicBezTo>
                    <a:pt x="137735" y="314791"/>
                    <a:pt x="136743" y="316807"/>
                    <a:pt x="134983" y="317863"/>
                  </a:cubicBezTo>
                  <a:cubicBezTo>
                    <a:pt x="133015" y="319044"/>
                    <a:pt x="130629" y="319314"/>
                    <a:pt x="128452" y="320040"/>
                  </a:cubicBezTo>
                  <a:lnTo>
                    <a:pt x="115389" y="328749"/>
                  </a:lnTo>
                  <a:lnTo>
                    <a:pt x="108858" y="333103"/>
                  </a:lnTo>
                  <a:lnTo>
                    <a:pt x="100149" y="346166"/>
                  </a:lnTo>
                  <a:cubicBezTo>
                    <a:pt x="98698" y="348343"/>
                    <a:pt x="96622" y="350216"/>
                    <a:pt x="95795" y="352698"/>
                  </a:cubicBezTo>
                  <a:cubicBezTo>
                    <a:pt x="92969" y="361176"/>
                    <a:pt x="95241" y="357607"/>
                    <a:pt x="89263" y="363583"/>
                  </a:cubicBezTo>
                  <a:cubicBezTo>
                    <a:pt x="88537" y="365760"/>
                    <a:pt x="88709" y="368492"/>
                    <a:pt x="87086" y="370115"/>
                  </a:cubicBezTo>
                  <a:cubicBezTo>
                    <a:pt x="83386" y="373815"/>
                    <a:pt x="77723" y="375122"/>
                    <a:pt x="74023" y="378823"/>
                  </a:cubicBezTo>
                  <a:cubicBezTo>
                    <a:pt x="63501" y="389348"/>
                    <a:pt x="76312" y="375965"/>
                    <a:pt x="65315" y="389709"/>
                  </a:cubicBezTo>
                  <a:cubicBezTo>
                    <a:pt x="64033" y="391312"/>
                    <a:pt x="62412" y="392612"/>
                    <a:pt x="60960" y="394063"/>
                  </a:cubicBezTo>
                  <a:cubicBezTo>
                    <a:pt x="60553" y="395691"/>
                    <a:pt x="57945" y="407071"/>
                    <a:pt x="56606" y="409303"/>
                  </a:cubicBezTo>
                  <a:cubicBezTo>
                    <a:pt x="55550" y="411063"/>
                    <a:pt x="53703" y="412206"/>
                    <a:pt x="52252" y="413658"/>
                  </a:cubicBezTo>
                  <a:cubicBezTo>
                    <a:pt x="53300" y="423090"/>
                    <a:pt x="54435" y="436543"/>
                    <a:pt x="56606" y="446315"/>
                  </a:cubicBezTo>
                  <a:cubicBezTo>
                    <a:pt x="57104" y="448555"/>
                    <a:pt x="57449" y="450979"/>
                    <a:pt x="58783" y="452846"/>
                  </a:cubicBezTo>
                  <a:cubicBezTo>
                    <a:pt x="61169" y="456187"/>
                    <a:pt x="63597" y="460257"/>
                    <a:pt x="67492" y="461555"/>
                  </a:cubicBezTo>
                  <a:lnTo>
                    <a:pt x="74023" y="463732"/>
                  </a:lnTo>
                  <a:cubicBezTo>
                    <a:pt x="75475" y="465183"/>
                    <a:pt x="76618" y="467030"/>
                    <a:pt x="78378" y="468086"/>
                  </a:cubicBezTo>
                  <a:cubicBezTo>
                    <a:pt x="80346" y="469267"/>
                    <a:pt x="83286" y="468640"/>
                    <a:pt x="84909" y="470263"/>
                  </a:cubicBezTo>
                  <a:cubicBezTo>
                    <a:pt x="86532" y="471886"/>
                    <a:pt x="85463" y="475172"/>
                    <a:pt x="87086" y="476795"/>
                  </a:cubicBezTo>
                  <a:cubicBezTo>
                    <a:pt x="89381" y="479090"/>
                    <a:pt x="93012" y="479479"/>
                    <a:pt x="95795" y="481149"/>
                  </a:cubicBezTo>
                  <a:cubicBezTo>
                    <a:pt x="100283" y="483841"/>
                    <a:pt x="108858" y="489858"/>
                    <a:pt x="108858" y="489858"/>
                  </a:cubicBezTo>
                  <a:cubicBezTo>
                    <a:pt x="116059" y="500659"/>
                    <a:pt x="111362" y="494539"/>
                    <a:pt x="124098" y="507275"/>
                  </a:cubicBezTo>
                  <a:cubicBezTo>
                    <a:pt x="126275" y="509452"/>
                    <a:pt x="128921" y="511244"/>
                    <a:pt x="130629" y="513806"/>
                  </a:cubicBezTo>
                  <a:lnTo>
                    <a:pt x="139338" y="526869"/>
                  </a:lnTo>
                  <a:cubicBezTo>
                    <a:pt x="140064" y="529046"/>
                    <a:pt x="140334" y="531432"/>
                    <a:pt x="141515" y="533400"/>
                  </a:cubicBezTo>
                  <a:cubicBezTo>
                    <a:pt x="142571" y="535160"/>
                    <a:pt x="144951" y="535919"/>
                    <a:pt x="145869" y="537755"/>
                  </a:cubicBezTo>
                  <a:cubicBezTo>
                    <a:pt x="154936" y="555890"/>
                    <a:pt x="144189" y="546796"/>
                    <a:pt x="156755" y="555172"/>
                  </a:cubicBezTo>
                  <a:cubicBezTo>
                    <a:pt x="163872" y="576525"/>
                    <a:pt x="160728" y="563661"/>
                    <a:pt x="163286" y="594360"/>
                  </a:cubicBezTo>
                  <a:cubicBezTo>
                    <a:pt x="161109" y="603794"/>
                    <a:pt x="160569" y="613764"/>
                    <a:pt x="156755" y="622663"/>
                  </a:cubicBezTo>
                  <a:cubicBezTo>
                    <a:pt x="155851" y="624773"/>
                    <a:pt x="152191" y="623659"/>
                    <a:pt x="150223" y="624840"/>
                  </a:cubicBezTo>
                  <a:cubicBezTo>
                    <a:pt x="148463" y="625896"/>
                    <a:pt x="147756" y="628386"/>
                    <a:pt x="145869" y="629195"/>
                  </a:cubicBezTo>
                  <a:cubicBezTo>
                    <a:pt x="142468" y="630653"/>
                    <a:pt x="138573" y="630475"/>
                    <a:pt x="134983" y="631372"/>
                  </a:cubicBezTo>
                  <a:cubicBezTo>
                    <a:pt x="114716" y="636439"/>
                    <a:pt x="150554" y="630392"/>
                    <a:pt x="113212" y="635726"/>
                  </a:cubicBezTo>
                  <a:cubicBezTo>
                    <a:pt x="109583" y="637177"/>
                    <a:pt x="106096" y="639052"/>
                    <a:pt x="102326" y="640080"/>
                  </a:cubicBezTo>
                  <a:cubicBezTo>
                    <a:pt x="98067" y="641242"/>
                    <a:pt x="93606" y="641468"/>
                    <a:pt x="89263" y="642258"/>
                  </a:cubicBezTo>
                  <a:cubicBezTo>
                    <a:pt x="67336" y="646246"/>
                    <a:pt x="90438" y="642928"/>
                    <a:pt x="60960" y="646612"/>
                  </a:cubicBezTo>
                  <a:cubicBezTo>
                    <a:pt x="58783" y="647338"/>
                    <a:pt x="56669" y="648291"/>
                    <a:pt x="54429" y="648789"/>
                  </a:cubicBezTo>
                  <a:cubicBezTo>
                    <a:pt x="50120" y="649747"/>
                    <a:pt x="45594" y="649698"/>
                    <a:pt x="41366" y="650966"/>
                  </a:cubicBezTo>
                  <a:cubicBezTo>
                    <a:pt x="38258" y="651898"/>
                    <a:pt x="35641" y="654042"/>
                    <a:pt x="32658" y="655320"/>
                  </a:cubicBezTo>
                  <a:cubicBezTo>
                    <a:pt x="30548" y="656224"/>
                    <a:pt x="28333" y="656867"/>
                    <a:pt x="26126" y="657498"/>
                  </a:cubicBezTo>
                  <a:cubicBezTo>
                    <a:pt x="14941" y="660694"/>
                    <a:pt x="14130" y="660086"/>
                    <a:pt x="0" y="661852"/>
                  </a:cubicBezTo>
                  <a:cubicBezTo>
                    <a:pt x="726" y="669109"/>
                    <a:pt x="3" y="676662"/>
                    <a:pt x="2178" y="683623"/>
                  </a:cubicBezTo>
                  <a:cubicBezTo>
                    <a:pt x="3739" y="688618"/>
                    <a:pt x="10886" y="696686"/>
                    <a:pt x="10886" y="696686"/>
                  </a:cubicBezTo>
                  <a:cubicBezTo>
                    <a:pt x="14667" y="708030"/>
                    <a:pt x="10586" y="699033"/>
                    <a:pt x="17418" y="707572"/>
                  </a:cubicBezTo>
                  <a:cubicBezTo>
                    <a:pt x="19053" y="709615"/>
                    <a:pt x="19595" y="712652"/>
                    <a:pt x="21772" y="714103"/>
                  </a:cubicBezTo>
                  <a:cubicBezTo>
                    <a:pt x="24261" y="715763"/>
                    <a:pt x="27603" y="715458"/>
                    <a:pt x="30480" y="716280"/>
                  </a:cubicBezTo>
                  <a:cubicBezTo>
                    <a:pt x="32687" y="716911"/>
                    <a:pt x="34959" y="717432"/>
                    <a:pt x="37012" y="718458"/>
                  </a:cubicBezTo>
                  <a:cubicBezTo>
                    <a:pt x="40797" y="720350"/>
                    <a:pt x="44113" y="723097"/>
                    <a:pt x="47898" y="724989"/>
                  </a:cubicBezTo>
                  <a:cubicBezTo>
                    <a:pt x="52362" y="727221"/>
                    <a:pt x="61174" y="728515"/>
                    <a:pt x="65315" y="729343"/>
                  </a:cubicBezTo>
                  <a:cubicBezTo>
                    <a:pt x="73660" y="737690"/>
                    <a:pt x="66054" y="731381"/>
                    <a:pt x="82732" y="738052"/>
                  </a:cubicBezTo>
                  <a:cubicBezTo>
                    <a:pt x="87198" y="739838"/>
                    <a:pt x="94047" y="743620"/>
                    <a:pt x="97972" y="746760"/>
                  </a:cubicBezTo>
                  <a:cubicBezTo>
                    <a:pt x="99575" y="748042"/>
                    <a:pt x="101187" y="749407"/>
                    <a:pt x="102326" y="751115"/>
                  </a:cubicBezTo>
                  <a:cubicBezTo>
                    <a:pt x="109424" y="761763"/>
                    <a:pt x="103611" y="757446"/>
                    <a:pt x="111035" y="766355"/>
                  </a:cubicBezTo>
                  <a:cubicBezTo>
                    <a:pt x="113006" y="768720"/>
                    <a:pt x="115562" y="770548"/>
                    <a:pt x="117566" y="772886"/>
                  </a:cubicBezTo>
                  <a:cubicBezTo>
                    <a:pt x="129758" y="787110"/>
                    <a:pt x="117712" y="776806"/>
                    <a:pt x="132806" y="788126"/>
                  </a:cubicBezTo>
                  <a:cubicBezTo>
                    <a:pt x="134257" y="791029"/>
                    <a:pt x="135360" y="794135"/>
                    <a:pt x="137160" y="796835"/>
                  </a:cubicBezTo>
                  <a:cubicBezTo>
                    <a:pt x="138299" y="798543"/>
                    <a:pt x="140597" y="799353"/>
                    <a:pt x="141515" y="801189"/>
                  </a:cubicBezTo>
                  <a:cubicBezTo>
                    <a:pt x="142853" y="803865"/>
                    <a:pt x="142870" y="807021"/>
                    <a:pt x="143692" y="809898"/>
                  </a:cubicBezTo>
                  <a:cubicBezTo>
                    <a:pt x="144322" y="812104"/>
                    <a:pt x="145143" y="814252"/>
                    <a:pt x="145869" y="816429"/>
                  </a:cubicBezTo>
                  <a:cubicBezTo>
                    <a:pt x="148294" y="869780"/>
                    <a:pt x="149530" y="868884"/>
                    <a:pt x="145869" y="927463"/>
                  </a:cubicBezTo>
                  <a:cubicBezTo>
                    <a:pt x="145726" y="929754"/>
                    <a:pt x="144190" y="931755"/>
                    <a:pt x="143692" y="933995"/>
                  </a:cubicBezTo>
                  <a:cubicBezTo>
                    <a:pt x="142734" y="938304"/>
                    <a:pt x="143065" y="942925"/>
                    <a:pt x="141515" y="947058"/>
                  </a:cubicBezTo>
                  <a:cubicBezTo>
                    <a:pt x="140481" y="949814"/>
                    <a:pt x="132276" y="954668"/>
                    <a:pt x="130629" y="955766"/>
                  </a:cubicBezTo>
                  <a:lnTo>
                    <a:pt x="171995" y="960120"/>
                  </a:lnTo>
                  <a:cubicBezTo>
                    <a:pt x="176304" y="961295"/>
                    <a:pt x="179129" y="971294"/>
                    <a:pt x="180703" y="973183"/>
                  </a:cubicBezTo>
                  <a:cubicBezTo>
                    <a:pt x="182378" y="975193"/>
                    <a:pt x="185058" y="976086"/>
                    <a:pt x="187235" y="977538"/>
                  </a:cubicBezTo>
                  <a:cubicBezTo>
                    <a:pt x="191207" y="983496"/>
                    <a:pt x="191245" y="985367"/>
                    <a:pt x="198120" y="988423"/>
                  </a:cubicBezTo>
                  <a:cubicBezTo>
                    <a:pt x="202314" y="990287"/>
                    <a:pt x="211183" y="992778"/>
                    <a:pt x="211183" y="992778"/>
                  </a:cubicBezTo>
                  <a:cubicBezTo>
                    <a:pt x="228225" y="990647"/>
                    <a:pt x="243649" y="987599"/>
                    <a:pt x="261258" y="992778"/>
                  </a:cubicBezTo>
                  <a:cubicBezTo>
                    <a:pt x="264371" y="993694"/>
                    <a:pt x="264334" y="998503"/>
                    <a:pt x="265612" y="1001486"/>
                  </a:cubicBezTo>
                  <a:cubicBezTo>
                    <a:pt x="269326" y="1010153"/>
                    <a:pt x="265707" y="1006505"/>
                    <a:pt x="272143" y="1014549"/>
                  </a:cubicBezTo>
                  <a:cubicBezTo>
                    <a:pt x="273425" y="1016152"/>
                    <a:pt x="274455" y="1018699"/>
                    <a:pt x="276498" y="1018903"/>
                  </a:cubicBezTo>
                  <a:cubicBezTo>
                    <a:pt x="296730" y="1020926"/>
                    <a:pt x="317138" y="1020354"/>
                    <a:pt x="337458" y="1021080"/>
                  </a:cubicBezTo>
                  <a:cubicBezTo>
                    <a:pt x="342431" y="1024396"/>
                    <a:pt x="352531" y="1031911"/>
                    <a:pt x="359229" y="1034143"/>
                  </a:cubicBezTo>
                  <a:cubicBezTo>
                    <a:pt x="362740" y="1035313"/>
                    <a:pt x="366525" y="1035422"/>
                    <a:pt x="370115" y="1036320"/>
                  </a:cubicBezTo>
                  <a:cubicBezTo>
                    <a:pt x="372341" y="1036877"/>
                    <a:pt x="374432" y="1037894"/>
                    <a:pt x="376646" y="1038498"/>
                  </a:cubicBezTo>
                  <a:cubicBezTo>
                    <a:pt x="382419" y="1040073"/>
                    <a:pt x="388386" y="1040960"/>
                    <a:pt x="394063" y="1042852"/>
                  </a:cubicBezTo>
                  <a:cubicBezTo>
                    <a:pt x="396240" y="1043578"/>
                    <a:pt x="398388" y="1044399"/>
                    <a:pt x="400595" y="1045029"/>
                  </a:cubicBezTo>
                  <a:cubicBezTo>
                    <a:pt x="409434" y="1047554"/>
                    <a:pt x="417177" y="1048929"/>
                    <a:pt x="426720" y="1049383"/>
                  </a:cubicBezTo>
                  <a:cubicBezTo>
                    <a:pt x="451377" y="1050557"/>
                    <a:pt x="476069" y="1050834"/>
                    <a:pt x="500743" y="1051560"/>
                  </a:cubicBezTo>
                  <a:cubicBezTo>
                    <a:pt x="502195" y="1053012"/>
                    <a:pt x="503390" y="1054776"/>
                    <a:pt x="505098" y="1055915"/>
                  </a:cubicBezTo>
                  <a:cubicBezTo>
                    <a:pt x="510479" y="1059502"/>
                    <a:pt x="514532" y="1060511"/>
                    <a:pt x="520338" y="1062446"/>
                  </a:cubicBezTo>
                  <a:cubicBezTo>
                    <a:pt x="535966" y="1078075"/>
                    <a:pt x="528474" y="1071815"/>
                    <a:pt x="542109" y="1082040"/>
                  </a:cubicBezTo>
                  <a:cubicBezTo>
                    <a:pt x="543560" y="1084217"/>
                    <a:pt x="543909" y="1088004"/>
                    <a:pt x="546463" y="1088572"/>
                  </a:cubicBezTo>
                  <a:cubicBezTo>
                    <a:pt x="558576" y="1091264"/>
                    <a:pt x="560139" y="1087959"/>
                    <a:pt x="566058" y="1082040"/>
                  </a:cubicBezTo>
                  <a:cubicBezTo>
                    <a:pt x="575229" y="1054528"/>
                    <a:pt x="567696" y="1080899"/>
                    <a:pt x="572589" y="1031966"/>
                  </a:cubicBezTo>
                  <a:cubicBezTo>
                    <a:pt x="573273" y="1025128"/>
                    <a:pt x="576140" y="1024863"/>
                    <a:pt x="579120" y="1018903"/>
                  </a:cubicBezTo>
                  <a:cubicBezTo>
                    <a:pt x="580146" y="1016850"/>
                    <a:pt x="579829" y="1014135"/>
                    <a:pt x="581298" y="1012372"/>
                  </a:cubicBezTo>
                  <a:cubicBezTo>
                    <a:pt x="583621" y="1009585"/>
                    <a:pt x="587309" y="1008267"/>
                    <a:pt x="590006" y="1005840"/>
                  </a:cubicBezTo>
                  <a:cubicBezTo>
                    <a:pt x="607282" y="990292"/>
                    <a:pt x="596262" y="995048"/>
                    <a:pt x="609600" y="990600"/>
                  </a:cubicBezTo>
                  <a:cubicBezTo>
                    <a:pt x="612503" y="986246"/>
                    <a:pt x="614609" y="981239"/>
                    <a:pt x="618309" y="977538"/>
                  </a:cubicBezTo>
                  <a:cubicBezTo>
                    <a:pt x="619760" y="976086"/>
                    <a:pt x="621381" y="974786"/>
                    <a:pt x="622663" y="973183"/>
                  </a:cubicBezTo>
                  <a:cubicBezTo>
                    <a:pt x="634786" y="958029"/>
                    <a:pt x="618037" y="975634"/>
                    <a:pt x="633549" y="960120"/>
                  </a:cubicBezTo>
                  <a:cubicBezTo>
                    <a:pt x="634275" y="957943"/>
                    <a:pt x="635726" y="955884"/>
                    <a:pt x="635726" y="953589"/>
                  </a:cubicBezTo>
                  <a:cubicBezTo>
                    <a:pt x="635726" y="950597"/>
                    <a:pt x="635209" y="947370"/>
                    <a:pt x="633549" y="944880"/>
                  </a:cubicBezTo>
                  <a:cubicBezTo>
                    <a:pt x="629723" y="939140"/>
                    <a:pt x="618838" y="939163"/>
                    <a:pt x="613955" y="938349"/>
                  </a:cubicBezTo>
                  <a:cubicBezTo>
                    <a:pt x="612503" y="936172"/>
                    <a:pt x="610631" y="934223"/>
                    <a:pt x="609600" y="931818"/>
                  </a:cubicBezTo>
                  <a:cubicBezTo>
                    <a:pt x="606153" y="923776"/>
                    <a:pt x="607043" y="916390"/>
                    <a:pt x="609600" y="907869"/>
                  </a:cubicBezTo>
                  <a:cubicBezTo>
                    <a:pt x="610352" y="905363"/>
                    <a:pt x="611912" y="902973"/>
                    <a:pt x="613955" y="901338"/>
                  </a:cubicBezTo>
                  <a:cubicBezTo>
                    <a:pt x="615747" y="899904"/>
                    <a:pt x="618309" y="899886"/>
                    <a:pt x="620486" y="899160"/>
                  </a:cubicBezTo>
                  <a:cubicBezTo>
                    <a:pt x="621937" y="896983"/>
                    <a:pt x="623670" y="894969"/>
                    <a:pt x="624840" y="892629"/>
                  </a:cubicBezTo>
                  <a:cubicBezTo>
                    <a:pt x="625866" y="890576"/>
                    <a:pt x="625837" y="888066"/>
                    <a:pt x="627018" y="886098"/>
                  </a:cubicBezTo>
                  <a:cubicBezTo>
                    <a:pt x="628074" y="884338"/>
                    <a:pt x="629921" y="883195"/>
                    <a:pt x="631372" y="881743"/>
                  </a:cubicBezTo>
                  <a:cubicBezTo>
                    <a:pt x="635172" y="870344"/>
                    <a:pt x="631926" y="876835"/>
                    <a:pt x="644435" y="864326"/>
                  </a:cubicBezTo>
                  <a:lnTo>
                    <a:pt x="650966" y="857795"/>
                  </a:lnTo>
                  <a:cubicBezTo>
                    <a:pt x="652417" y="856343"/>
                    <a:pt x="653373" y="854089"/>
                    <a:pt x="655320" y="853440"/>
                  </a:cubicBezTo>
                  <a:lnTo>
                    <a:pt x="661852" y="851263"/>
                  </a:lnTo>
                  <a:cubicBezTo>
                    <a:pt x="664029" y="849812"/>
                    <a:pt x="666373" y="848584"/>
                    <a:pt x="668383" y="846909"/>
                  </a:cubicBezTo>
                  <a:cubicBezTo>
                    <a:pt x="670748" y="844938"/>
                    <a:pt x="672353" y="842086"/>
                    <a:pt x="674915" y="840378"/>
                  </a:cubicBezTo>
                  <a:cubicBezTo>
                    <a:pt x="676824" y="839105"/>
                    <a:pt x="679239" y="838831"/>
                    <a:pt x="681446" y="838200"/>
                  </a:cubicBezTo>
                  <a:cubicBezTo>
                    <a:pt x="683769" y="837536"/>
                    <a:pt x="693921" y="835382"/>
                    <a:pt x="696686" y="833846"/>
                  </a:cubicBezTo>
                  <a:cubicBezTo>
                    <a:pt x="701261" y="831305"/>
                    <a:pt x="705395" y="828041"/>
                    <a:pt x="709749" y="825138"/>
                  </a:cubicBezTo>
                  <a:cubicBezTo>
                    <a:pt x="717984" y="819648"/>
                    <a:pt x="714432" y="822630"/>
                    <a:pt x="720635" y="816429"/>
                  </a:cubicBezTo>
                  <a:cubicBezTo>
                    <a:pt x="722086" y="813526"/>
                    <a:pt x="723379" y="810538"/>
                    <a:pt x="724989" y="807720"/>
                  </a:cubicBezTo>
                  <a:cubicBezTo>
                    <a:pt x="726287" y="805448"/>
                    <a:pt x="728312" y="803594"/>
                    <a:pt x="729343" y="801189"/>
                  </a:cubicBezTo>
                  <a:cubicBezTo>
                    <a:pt x="730522" y="798439"/>
                    <a:pt x="730871" y="795401"/>
                    <a:pt x="731520" y="792480"/>
                  </a:cubicBezTo>
                  <a:cubicBezTo>
                    <a:pt x="732323" y="788868"/>
                    <a:pt x="732240" y="784996"/>
                    <a:pt x="733698" y="781595"/>
                  </a:cubicBezTo>
                  <a:cubicBezTo>
                    <a:pt x="734507" y="779708"/>
                    <a:pt x="736601" y="778692"/>
                    <a:pt x="738052" y="777240"/>
                  </a:cubicBezTo>
                  <a:cubicBezTo>
                    <a:pt x="738778" y="774337"/>
                    <a:pt x="739050" y="771282"/>
                    <a:pt x="740229" y="768532"/>
                  </a:cubicBezTo>
                  <a:cubicBezTo>
                    <a:pt x="741260" y="766127"/>
                    <a:pt x="743664" y="764450"/>
                    <a:pt x="744583" y="762000"/>
                  </a:cubicBezTo>
                  <a:cubicBezTo>
                    <a:pt x="745882" y="758535"/>
                    <a:pt x="746183" y="754770"/>
                    <a:pt x="746760" y="751115"/>
                  </a:cubicBezTo>
                  <a:cubicBezTo>
                    <a:pt x="748361" y="740977"/>
                    <a:pt x="747870" y="730372"/>
                    <a:pt x="751115" y="720635"/>
                  </a:cubicBezTo>
                  <a:cubicBezTo>
                    <a:pt x="751841" y="718458"/>
                    <a:pt x="752266" y="716156"/>
                    <a:pt x="753292" y="714103"/>
                  </a:cubicBezTo>
                  <a:cubicBezTo>
                    <a:pt x="754462" y="711763"/>
                    <a:pt x="756195" y="709749"/>
                    <a:pt x="757646" y="707572"/>
                  </a:cubicBezTo>
                  <a:cubicBezTo>
                    <a:pt x="758372" y="703218"/>
                    <a:pt x="758427" y="698697"/>
                    <a:pt x="759823" y="694509"/>
                  </a:cubicBezTo>
                  <a:cubicBezTo>
                    <a:pt x="760651" y="692027"/>
                    <a:pt x="763426" y="690484"/>
                    <a:pt x="764178" y="687978"/>
                  </a:cubicBezTo>
                  <a:cubicBezTo>
                    <a:pt x="765653" y="683063"/>
                    <a:pt x="765349" y="677770"/>
                    <a:pt x="766355" y="672738"/>
                  </a:cubicBezTo>
                  <a:cubicBezTo>
                    <a:pt x="767643" y="666299"/>
                    <a:pt x="769216" y="665180"/>
                    <a:pt x="772886" y="659675"/>
                  </a:cubicBezTo>
                  <a:cubicBezTo>
                    <a:pt x="773612" y="657498"/>
                    <a:pt x="774433" y="655350"/>
                    <a:pt x="775063" y="653143"/>
                  </a:cubicBezTo>
                  <a:cubicBezTo>
                    <a:pt x="776613" y="647719"/>
                    <a:pt x="776684" y="641832"/>
                    <a:pt x="781595" y="637903"/>
                  </a:cubicBezTo>
                  <a:cubicBezTo>
                    <a:pt x="783387" y="636469"/>
                    <a:pt x="785843" y="635954"/>
                    <a:pt x="788126" y="635726"/>
                  </a:cubicBezTo>
                  <a:cubicBezTo>
                    <a:pt x="804129" y="634126"/>
                    <a:pt x="866969" y="631806"/>
                    <a:pt x="877389" y="631372"/>
                  </a:cubicBezTo>
                  <a:cubicBezTo>
                    <a:pt x="907953" y="621185"/>
                    <a:pt x="873083" y="634971"/>
                    <a:pt x="901338" y="616132"/>
                  </a:cubicBezTo>
                  <a:cubicBezTo>
                    <a:pt x="907300" y="612157"/>
                    <a:pt x="914154" y="608819"/>
                    <a:pt x="918755" y="603069"/>
                  </a:cubicBezTo>
                  <a:cubicBezTo>
                    <a:pt x="920390" y="601026"/>
                    <a:pt x="921658" y="598715"/>
                    <a:pt x="923109" y="596538"/>
                  </a:cubicBezTo>
                  <a:cubicBezTo>
                    <a:pt x="924560" y="592184"/>
                    <a:pt x="927779" y="588054"/>
                    <a:pt x="927463" y="583475"/>
                  </a:cubicBezTo>
                  <a:cubicBezTo>
                    <a:pt x="926012" y="562429"/>
                    <a:pt x="925078" y="541342"/>
                    <a:pt x="923109" y="520338"/>
                  </a:cubicBezTo>
                  <a:cubicBezTo>
                    <a:pt x="922895" y="518053"/>
                    <a:pt x="921562" y="516013"/>
                    <a:pt x="920932" y="513806"/>
                  </a:cubicBezTo>
                  <a:cubicBezTo>
                    <a:pt x="919410" y="508479"/>
                    <a:pt x="916988" y="495918"/>
                    <a:pt x="914400" y="492035"/>
                  </a:cubicBezTo>
                  <a:lnTo>
                    <a:pt x="910046" y="485503"/>
                  </a:lnTo>
                  <a:cubicBezTo>
                    <a:pt x="908335" y="475236"/>
                    <a:pt x="908290" y="472827"/>
                    <a:pt x="905692" y="463732"/>
                  </a:cubicBezTo>
                  <a:cubicBezTo>
                    <a:pt x="904275" y="458772"/>
                    <a:pt x="902979" y="454487"/>
                    <a:pt x="899160" y="450669"/>
                  </a:cubicBezTo>
                  <a:cubicBezTo>
                    <a:pt x="894148" y="445657"/>
                    <a:pt x="890583" y="445804"/>
                    <a:pt x="883920" y="444138"/>
                  </a:cubicBezTo>
                  <a:cubicBezTo>
                    <a:pt x="881743" y="445589"/>
                    <a:pt x="879239" y="446642"/>
                    <a:pt x="877389" y="448492"/>
                  </a:cubicBezTo>
                  <a:cubicBezTo>
                    <a:pt x="875539" y="450342"/>
                    <a:pt x="875307" y="453725"/>
                    <a:pt x="873035" y="455023"/>
                  </a:cubicBezTo>
                  <a:cubicBezTo>
                    <a:pt x="869822" y="456859"/>
                    <a:pt x="865778" y="456474"/>
                    <a:pt x="862149" y="457200"/>
                  </a:cubicBezTo>
                  <a:cubicBezTo>
                    <a:pt x="853440" y="456474"/>
                    <a:pt x="844501" y="457142"/>
                    <a:pt x="836023" y="455023"/>
                  </a:cubicBezTo>
                  <a:cubicBezTo>
                    <a:pt x="832503" y="454143"/>
                    <a:pt x="830465" y="450292"/>
                    <a:pt x="827315" y="448492"/>
                  </a:cubicBezTo>
                  <a:cubicBezTo>
                    <a:pt x="825322" y="447353"/>
                    <a:pt x="822960" y="447041"/>
                    <a:pt x="820783" y="446315"/>
                  </a:cubicBezTo>
                  <a:cubicBezTo>
                    <a:pt x="817155" y="442686"/>
                    <a:pt x="811521" y="440297"/>
                    <a:pt x="809898" y="435429"/>
                  </a:cubicBezTo>
                  <a:cubicBezTo>
                    <a:pt x="809172" y="433252"/>
                    <a:pt x="805811" y="430171"/>
                    <a:pt x="807720" y="428898"/>
                  </a:cubicBezTo>
                  <a:cubicBezTo>
                    <a:pt x="810210" y="427238"/>
                    <a:pt x="813526" y="430349"/>
                    <a:pt x="816429" y="431075"/>
                  </a:cubicBezTo>
                  <a:lnTo>
                    <a:pt x="827315" y="441960"/>
                  </a:lnTo>
                  <a:cubicBezTo>
                    <a:pt x="832061" y="446706"/>
                    <a:pt x="832842" y="448408"/>
                    <a:pt x="840378" y="450669"/>
                  </a:cubicBezTo>
                  <a:cubicBezTo>
                    <a:pt x="844606" y="451937"/>
                    <a:pt x="849086" y="452120"/>
                    <a:pt x="853440" y="452846"/>
                  </a:cubicBezTo>
                  <a:cubicBezTo>
                    <a:pt x="855617" y="455748"/>
                    <a:pt x="863600" y="468086"/>
                    <a:pt x="868680" y="468086"/>
                  </a:cubicBezTo>
                  <a:cubicBezTo>
                    <a:pt x="870975" y="468086"/>
                    <a:pt x="870132" y="463732"/>
                    <a:pt x="870858" y="461555"/>
                  </a:cubicBezTo>
                  <a:cubicBezTo>
                    <a:pt x="842505" y="454466"/>
                    <a:pt x="853248" y="457861"/>
                    <a:pt x="838200" y="452846"/>
                  </a:cubicBezTo>
                  <a:cubicBezTo>
                    <a:pt x="836023" y="450669"/>
                    <a:pt x="834132" y="448162"/>
                    <a:pt x="831669" y="446315"/>
                  </a:cubicBezTo>
                  <a:cubicBezTo>
                    <a:pt x="828284" y="443776"/>
                    <a:pt x="823996" y="442537"/>
                    <a:pt x="820783" y="439783"/>
                  </a:cubicBezTo>
                  <a:cubicBezTo>
                    <a:pt x="818796" y="438080"/>
                    <a:pt x="818279" y="435102"/>
                    <a:pt x="816429" y="433252"/>
                  </a:cubicBezTo>
                  <a:cubicBezTo>
                    <a:pt x="814579" y="431402"/>
                    <a:pt x="812075" y="430349"/>
                    <a:pt x="809898" y="428898"/>
                  </a:cubicBezTo>
                  <a:cubicBezTo>
                    <a:pt x="809172" y="425995"/>
                    <a:pt x="808542" y="423066"/>
                    <a:pt x="807720" y="420189"/>
                  </a:cubicBezTo>
                  <a:cubicBezTo>
                    <a:pt x="807089" y="417983"/>
                    <a:pt x="803490" y="412632"/>
                    <a:pt x="805543" y="413658"/>
                  </a:cubicBezTo>
                  <a:cubicBezTo>
                    <a:pt x="808789" y="415280"/>
                    <a:pt x="809714" y="419611"/>
                    <a:pt x="812075" y="422366"/>
                  </a:cubicBezTo>
                  <a:cubicBezTo>
                    <a:pt x="814079" y="424704"/>
                    <a:pt x="816635" y="426533"/>
                    <a:pt x="818606" y="428898"/>
                  </a:cubicBezTo>
                  <a:cubicBezTo>
                    <a:pt x="820281" y="430908"/>
                    <a:pt x="821325" y="433386"/>
                    <a:pt x="822960" y="435429"/>
                  </a:cubicBezTo>
                  <a:cubicBezTo>
                    <a:pt x="825658" y="438801"/>
                    <a:pt x="830078" y="442254"/>
                    <a:pt x="833846" y="444138"/>
                  </a:cubicBezTo>
                  <a:cubicBezTo>
                    <a:pt x="835899" y="445164"/>
                    <a:pt x="838201" y="445589"/>
                    <a:pt x="840378" y="446315"/>
                  </a:cubicBezTo>
                  <a:cubicBezTo>
                    <a:pt x="842555" y="447766"/>
                    <a:pt x="844569" y="449499"/>
                    <a:pt x="846909" y="450669"/>
                  </a:cubicBezTo>
                  <a:cubicBezTo>
                    <a:pt x="848961" y="451695"/>
                    <a:pt x="851204" y="452330"/>
                    <a:pt x="853440" y="452846"/>
                  </a:cubicBezTo>
                  <a:cubicBezTo>
                    <a:pt x="860652" y="454510"/>
                    <a:pt x="867955" y="455749"/>
                    <a:pt x="875212" y="457200"/>
                  </a:cubicBezTo>
                  <a:cubicBezTo>
                    <a:pt x="856946" y="461768"/>
                    <a:pt x="862454" y="461504"/>
                    <a:pt x="831669" y="455023"/>
                  </a:cubicBezTo>
                  <a:cubicBezTo>
                    <a:pt x="829109" y="454484"/>
                    <a:pt x="827478" y="451839"/>
                    <a:pt x="825138" y="450669"/>
                  </a:cubicBezTo>
                  <a:cubicBezTo>
                    <a:pt x="823085" y="449643"/>
                    <a:pt x="820783" y="449218"/>
                    <a:pt x="818606" y="448492"/>
                  </a:cubicBezTo>
                  <a:cubicBezTo>
                    <a:pt x="806549" y="439448"/>
                    <a:pt x="811566" y="446071"/>
                    <a:pt x="807720" y="433252"/>
                  </a:cubicBezTo>
                  <a:cubicBezTo>
                    <a:pt x="806401" y="428856"/>
                    <a:pt x="803366" y="420189"/>
                    <a:pt x="803366" y="420189"/>
                  </a:cubicBezTo>
                  <a:cubicBezTo>
                    <a:pt x="797179" y="364505"/>
                    <a:pt x="804999" y="434070"/>
                    <a:pt x="799012" y="383178"/>
                  </a:cubicBezTo>
                  <a:cubicBezTo>
                    <a:pt x="798244" y="376651"/>
                    <a:pt x="797834" y="370078"/>
                    <a:pt x="796835" y="363583"/>
                  </a:cubicBezTo>
                  <a:cubicBezTo>
                    <a:pt x="796380" y="360626"/>
                    <a:pt x="795245" y="357809"/>
                    <a:pt x="794658" y="354875"/>
                  </a:cubicBezTo>
                  <a:cubicBezTo>
                    <a:pt x="790826" y="335717"/>
                    <a:pt x="794540" y="347992"/>
                    <a:pt x="790303" y="335280"/>
                  </a:cubicBezTo>
                  <a:cubicBezTo>
                    <a:pt x="791029" y="321492"/>
                    <a:pt x="790835" y="307624"/>
                    <a:pt x="792480" y="293915"/>
                  </a:cubicBezTo>
                  <a:cubicBezTo>
                    <a:pt x="792981" y="289742"/>
                    <a:pt x="797674" y="279672"/>
                    <a:pt x="799012" y="274320"/>
                  </a:cubicBezTo>
                  <a:cubicBezTo>
                    <a:pt x="800143" y="269798"/>
                    <a:pt x="803556" y="255198"/>
                    <a:pt x="805543" y="252549"/>
                  </a:cubicBezTo>
                  <a:lnTo>
                    <a:pt x="812075" y="243840"/>
                  </a:lnTo>
                  <a:cubicBezTo>
                    <a:pt x="811349" y="224246"/>
                    <a:pt x="811161" y="204625"/>
                    <a:pt x="809898" y="185058"/>
                  </a:cubicBezTo>
                  <a:cubicBezTo>
                    <a:pt x="809705" y="182072"/>
                    <a:pt x="809205" y="178947"/>
                    <a:pt x="807720" y="176349"/>
                  </a:cubicBezTo>
                  <a:cubicBezTo>
                    <a:pt x="803977" y="169799"/>
                    <a:pt x="799809" y="169970"/>
                    <a:pt x="794658" y="165463"/>
                  </a:cubicBezTo>
                  <a:cubicBezTo>
                    <a:pt x="790796" y="162084"/>
                    <a:pt x="787401" y="158207"/>
                    <a:pt x="783772" y="154578"/>
                  </a:cubicBezTo>
                  <a:cubicBezTo>
                    <a:pt x="782320" y="153126"/>
                    <a:pt x="780557" y="151931"/>
                    <a:pt x="779418" y="150223"/>
                  </a:cubicBezTo>
                  <a:lnTo>
                    <a:pt x="770709" y="137160"/>
                  </a:lnTo>
                  <a:cubicBezTo>
                    <a:pt x="770708" y="137159"/>
                    <a:pt x="762002" y="124099"/>
                    <a:pt x="762000" y="124098"/>
                  </a:cubicBezTo>
                  <a:cubicBezTo>
                    <a:pt x="734442" y="114908"/>
                    <a:pt x="778522" y="130244"/>
                    <a:pt x="748938" y="117566"/>
                  </a:cubicBezTo>
                  <a:cubicBezTo>
                    <a:pt x="746188" y="116387"/>
                    <a:pt x="743106" y="116211"/>
                    <a:pt x="740229" y="115389"/>
                  </a:cubicBezTo>
                  <a:cubicBezTo>
                    <a:pt x="733016" y="113328"/>
                    <a:pt x="729519" y="111710"/>
                    <a:pt x="722812" y="106680"/>
                  </a:cubicBezTo>
                  <a:cubicBezTo>
                    <a:pt x="720349" y="104833"/>
                    <a:pt x="718251" y="102514"/>
                    <a:pt x="716280" y="100149"/>
                  </a:cubicBezTo>
                  <a:cubicBezTo>
                    <a:pt x="712642" y="95784"/>
                    <a:pt x="712321" y="92429"/>
                    <a:pt x="707572" y="89263"/>
                  </a:cubicBezTo>
                  <a:cubicBezTo>
                    <a:pt x="704872" y="87463"/>
                    <a:pt x="701766" y="86360"/>
                    <a:pt x="698863" y="84909"/>
                  </a:cubicBezTo>
                  <a:cubicBezTo>
                    <a:pt x="696686" y="82732"/>
                    <a:pt x="694303" y="80743"/>
                    <a:pt x="692332" y="78378"/>
                  </a:cubicBezTo>
                  <a:cubicBezTo>
                    <a:pt x="690657" y="76368"/>
                    <a:pt x="689716" y="73802"/>
                    <a:pt x="687978" y="71846"/>
                  </a:cubicBezTo>
                  <a:cubicBezTo>
                    <a:pt x="683887" y="67243"/>
                    <a:pt x="679269" y="63137"/>
                    <a:pt x="674915" y="58783"/>
                  </a:cubicBezTo>
                  <a:lnTo>
                    <a:pt x="670560" y="54429"/>
                  </a:lnTo>
                  <a:cubicBezTo>
                    <a:pt x="668790" y="49118"/>
                    <a:pt x="668249" y="45586"/>
                    <a:pt x="664029" y="41366"/>
                  </a:cubicBezTo>
                  <a:cubicBezTo>
                    <a:pt x="658200" y="35536"/>
                    <a:pt x="649708" y="34787"/>
                    <a:pt x="642258" y="32658"/>
                  </a:cubicBezTo>
                  <a:cubicBezTo>
                    <a:pt x="640051" y="32027"/>
                    <a:pt x="637779" y="31506"/>
                    <a:pt x="635726" y="30480"/>
                  </a:cubicBezTo>
                  <a:cubicBezTo>
                    <a:pt x="633386" y="29310"/>
                    <a:pt x="631586" y="27189"/>
                    <a:pt x="629195" y="26126"/>
                  </a:cubicBezTo>
                  <a:cubicBezTo>
                    <a:pt x="625001" y="24262"/>
                    <a:pt x="616132" y="21772"/>
                    <a:pt x="616132" y="21772"/>
                  </a:cubicBezTo>
                  <a:cubicBezTo>
                    <a:pt x="615406" y="19595"/>
                    <a:pt x="615389" y="17032"/>
                    <a:pt x="613955" y="15240"/>
                  </a:cubicBezTo>
                  <a:cubicBezTo>
                    <a:pt x="609796" y="10042"/>
                    <a:pt x="606149" y="11338"/>
                    <a:pt x="600892" y="8709"/>
                  </a:cubicBezTo>
                  <a:cubicBezTo>
                    <a:pt x="598552" y="7539"/>
                    <a:pt x="596899" y="4990"/>
                    <a:pt x="594360" y="4355"/>
                  </a:cubicBezTo>
                  <a:cubicBezTo>
                    <a:pt x="587985" y="2761"/>
                    <a:pt x="581292" y="2946"/>
                    <a:pt x="574766" y="2178"/>
                  </a:cubicBezTo>
                  <a:lnTo>
                    <a:pt x="557349" y="0"/>
                  </a:lnTo>
                  <a:cubicBezTo>
                    <a:pt x="541383" y="726"/>
                    <a:pt x="525383" y="903"/>
                    <a:pt x="509452" y="2178"/>
                  </a:cubicBezTo>
                  <a:cubicBezTo>
                    <a:pt x="507164" y="2361"/>
                    <a:pt x="504973" y="3329"/>
                    <a:pt x="502920" y="4355"/>
                  </a:cubicBezTo>
                  <a:cubicBezTo>
                    <a:pt x="500580" y="5525"/>
                    <a:pt x="498566" y="7258"/>
                    <a:pt x="496389" y="8709"/>
                  </a:cubicBezTo>
                  <a:cubicBezTo>
                    <a:pt x="494938" y="10886"/>
                    <a:pt x="494045" y="13565"/>
                    <a:pt x="492035" y="15240"/>
                  </a:cubicBezTo>
                  <a:cubicBezTo>
                    <a:pt x="489542" y="17318"/>
                    <a:pt x="486144" y="17985"/>
                    <a:pt x="483326" y="19595"/>
                  </a:cubicBezTo>
                  <a:cubicBezTo>
                    <a:pt x="481054" y="20893"/>
                    <a:pt x="479067" y="22651"/>
                    <a:pt x="476795" y="23949"/>
                  </a:cubicBezTo>
                  <a:cubicBezTo>
                    <a:pt x="473977" y="25559"/>
                    <a:pt x="460467" y="20683"/>
                    <a:pt x="459378" y="19595"/>
                  </a:cubicBezTo>
                  <a:close/>
                </a:path>
              </a:pathLst>
            </a:custGeom>
            <a:solidFill>
              <a:schemeClr val="accent1">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1" name="文本框 10"/>
          <p:cNvSpPr txBox="1"/>
          <p:nvPr/>
        </p:nvSpPr>
        <p:spPr>
          <a:xfrm>
            <a:off x="7454900" y="2087880"/>
            <a:ext cx="955040" cy="521970"/>
          </a:xfrm>
          <a:prstGeom prst="rect">
            <a:avLst/>
          </a:prstGeom>
          <a:solidFill>
            <a:schemeClr val="bg1"/>
          </a:solidFill>
        </p:spPr>
        <p:txBody>
          <a:bodyPr wrap="square" rtlCol="0">
            <a:spAutoFit/>
          </a:bodyPr>
          <a:lstStyle/>
          <a:p>
            <a:pPr>
              <a:defRPr/>
            </a:pPr>
            <a:r>
              <a:rPr lang="zh-CN" altLang="en-US" sz="2800" b="1" dirty="0">
                <a:solidFill>
                  <a:prstClr val="black"/>
                </a:solidFill>
                <a:latin typeface="楷体" panose="02010609060101010101" charset="-122"/>
                <a:ea typeface="楷体" panose="02010609060101010101" charset="-122"/>
              </a:rPr>
              <a:t>北平</a:t>
            </a:r>
          </a:p>
        </p:txBody>
      </p:sp>
      <p:sp>
        <p:nvSpPr>
          <p:cNvPr id="18" name="文本框 17"/>
          <p:cNvSpPr txBox="1"/>
          <p:nvPr/>
        </p:nvSpPr>
        <p:spPr>
          <a:xfrm>
            <a:off x="7618095" y="2702560"/>
            <a:ext cx="945515" cy="521970"/>
          </a:xfrm>
          <a:prstGeom prst="rect">
            <a:avLst/>
          </a:prstGeom>
          <a:solidFill>
            <a:schemeClr val="bg1"/>
          </a:solidFill>
        </p:spPr>
        <p:txBody>
          <a:bodyPr wrap="square" rtlCol="0">
            <a:spAutoFit/>
          </a:bodyPr>
          <a:lstStyle/>
          <a:p>
            <a:pPr lvl="0" algn="l">
              <a:buClrTx/>
              <a:buSzTx/>
              <a:buFontTx/>
              <a:defRPr/>
            </a:pPr>
            <a:r>
              <a:rPr lang="zh-CN" altLang="en-US" sz="2800" b="1" dirty="0">
                <a:solidFill>
                  <a:prstClr val="black"/>
                </a:solidFill>
                <a:latin typeface="楷体" panose="02010609060101010101" charset="-122"/>
                <a:ea typeface="楷体" panose="02010609060101010101" charset="-122"/>
                <a:sym typeface="+mn-ea"/>
              </a:rPr>
              <a:t>天津</a:t>
            </a:r>
          </a:p>
        </p:txBody>
      </p:sp>
      <p:sp>
        <p:nvSpPr>
          <p:cNvPr id="3" name="文本框 49168"/>
          <p:cNvSpPr txBox="1"/>
          <p:nvPr/>
        </p:nvSpPr>
        <p:spPr>
          <a:xfrm>
            <a:off x="8187055" y="3489960"/>
            <a:ext cx="911225" cy="521970"/>
          </a:xfrm>
          <a:prstGeom prst="rect">
            <a:avLst/>
          </a:prstGeom>
          <a:solidFill>
            <a:schemeClr val="bg1"/>
          </a:solidFill>
        </p:spPr>
        <p:txBody>
          <a:bodyPr wrap="square" rtlCol="0" anchor="t">
            <a:spAutoFit/>
          </a:bodyPr>
          <a:lstStyle/>
          <a:p>
            <a:pPr lvl="0" algn="l">
              <a:buClrTx/>
              <a:buSzTx/>
              <a:buFontTx/>
              <a:defRPr/>
            </a:pPr>
            <a:r>
              <a:rPr lang="zh-CN" altLang="en-US" sz="2800" b="1" dirty="0">
                <a:solidFill>
                  <a:schemeClr val="tx1"/>
                </a:solidFill>
                <a:latin typeface="楷体" panose="02010609060101010101" charset="-122"/>
                <a:ea typeface="楷体" panose="02010609060101010101" charset="-122"/>
                <a:sym typeface="+mn-ea"/>
              </a:rPr>
              <a:t>上海</a:t>
            </a:r>
          </a:p>
        </p:txBody>
      </p:sp>
      <p:sp>
        <p:nvSpPr>
          <p:cNvPr id="2" name="AutoShape 4"/>
          <p:cNvSpPr/>
          <p:nvPr/>
        </p:nvSpPr>
        <p:spPr>
          <a:xfrm>
            <a:off x="9330055" y="690245"/>
            <a:ext cx="2123440" cy="1022985"/>
          </a:xfrm>
          <a:prstGeom prst="wedgeRoundRectCallout">
            <a:avLst>
              <a:gd name="adj1" fmla="val -94606"/>
              <a:gd name="adj2" fmla="val 133981"/>
              <a:gd name="adj3" fmla="val 16667"/>
            </a:avLst>
          </a:prstGeom>
          <a:solidFill>
            <a:schemeClr val="bg2">
              <a:lumMod val="95000"/>
            </a:schemeClr>
          </a:solidFill>
          <a:ln>
            <a:solidFill>
              <a:schemeClr val="bg2">
                <a:lumMod val="65000"/>
              </a:schemeClr>
            </a:solidFill>
          </a:ln>
        </p:spPr>
        <p:style>
          <a:lnRef idx="3">
            <a:schemeClr val="lt1"/>
          </a:lnRef>
          <a:fillRef idx="1">
            <a:schemeClr val="dk1"/>
          </a:fillRef>
          <a:effectRef idx="1">
            <a:schemeClr val="dk1"/>
          </a:effectRef>
          <a:fontRef idx="minor">
            <a:schemeClr val="lt1"/>
          </a:fontRef>
        </p:style>
        <p:txBody>
          <a:bodyPr anchor="ctr"/>
          <a:lstStyle/>
          <a:p>
            <a:pPr algn="ctr">
              <a:defRPr/>
            </a:pPr>
            <a:r>
              <a:rPr lang="zh-CN" altLang="en-US" sz="2800" b="1" dirty="0">
                <a:solidFill>
                  <a:schemeClr val="tx1"/>
                </a:solidFill>
                <a:latin typeface="楷体" panose="02010609060101010101" charset="-122"/>
                <a:ea typeface="楷体" panose="02010609060101010101" charset="-122"/>
                <a:cs typeface="楷体" panose="02010609060101010101" charset="-122"/>
              </a:rPr>
              <a:t>北平失陷</a:t>
            </a:r>
            <a:r>
              <a:rPr lang="zh-CN" altLang="zh-CN" sz="2800" b="1" dirty="0">
                <a:solidFill>
                  <a:schemeClr val="tx1"/>
                </a:solidFill>
                <a:latin typeface="楷体" panose="02010609060101010101" charset="-122"/>
                <a:ea typeface="楷体" panose="02010609060101010101" charset="-122"/>
                <a:cs typeface="楷体" panose="02010609060101010101" charset="-122"/>
              </a:rPr>
              <a:t>(1937.7.29)</a:t>
            </a:r>
          </a:p>
        </p:txBody>
      </p:sp>
      <p:sp>
        <p:nvSpPr>
          <p:cNvPr id="14" name="AutoShape 6"/>
          <p:cNvSpPr/>
          <p:nvPr/>
        </p:nvSpPr>
        <p:spPr>
          <a:xfrm>
            <a:off x="9330055" y="2087880"/>
            <a:ext cx="2124075" cy="827405"/>
          </a:xfrm>
          <a:prstGeom prst="wedgeRoundRectCallout">
            <a:avLst>
              <a:gd name="adj1" fmla="val -84268"/>
              <a:gd name="adj2" fmla="val 35211"/>
              <a:gd name="adj3" fmla="val 16667"/>
            </a:avLst>
          </a:prstGeom>
          <a:solidFill>
            <a:schemeClr val="bg2">
              <a:lumMod val="95000"/>
            </a:schemeClr>
          </a:solidFill>
          <a:ln>
            <a:solidFill>
              <a:schemeClr val="bg2">
                <a:lumMod val="65000"/>
              </a:schemeClr>
            </a:solidFill>
          </a:ln>
        </p:spPr>
        <p:style>
          <a:lnRef idx="3">
            <a:schemeClr val="lt1"/>
          </a:lnRef>
          <a:fillRef idx="1">
            <a:schemeClr val="dk1"/>
          </a:fillRef>
          <a:effectRef idx="1">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天津失陷(1937.7.30)</a:t>
            </a:r>
          </a:p>
        </p:txBody>
      </p:sp>
      <p:pic>
        <p:nvPicPr>
          <p:cNvPr id="13" name="图片 12"/>
          <p:cNvPicPr>
            <a:picLocks noChangeAspect="1"/>
          </p:cNvPicPr>
          <p:nvPr/>
        </p:nvPicPr>
        <p:blipFill>
          <a:blip r:embed="rId5"/>
          <a:srcRect l="10249" r="31223"/>
          <a:stretch>
            <a:fillRect/>
          </a:stretch>
        </p:blipFill>
        <p:spPr>
          <a:xfrm>
            <a:off x="1387475" y="570230"/>
            <a:ext cx="1486535" cy="5170170"/>
          </a:xfrm>
          <a:prstGeom prst="rect">
            <a:avLst/>
          </a:prstGeom>
        </p:spPr>
      </p:pic>
      <p:sp>
        <p:nvSpPr>
          <p:cNvPr id="16" name="AutoShape 6"/>
          <p:cNvSpPr/>
          <p:nvPr/>
        </p:nvSpPr>
        <p:spPr>
          <a:xfrm>
            <a:off x="9330055" y="3043555"/>
            <a:ext cx="2124075" cy="770255"/>
          </a:xfrm>
          <a:prstGeom prst="wedgeRoundRectCallout">
            <a:avLst>
              <a:gd name="adj1" fmla="val -60889"/>
              <a:gd name="adj2" fmla="val 51240"/>
              <a:gd name="adj3" fmla="val 16667"/>
            </a:avLst>
          </a:prstGeom>
          <a:solidFill>
            <a:schemeClr val="bg2">
              <a:lumMod val="95000"/>
            </a:schemeClr>
          </a:solidFill>
          <a:ln>
            <a:solidFill>
              <a:schemeClr val="bg2">
                <a:lumMod val="65000"/>
              </a:schemeClr>
            </a:solidFill>
          </a:ln>
        </p:spPr>
        <p:style>
          <a:lnRef idx="3">
            <a:schemeClr val="lt1"/>
          </a:lnRef>
          <a:fillRef idx="1">
            <a:schemeClr val="dk1"/>
          </a:fillRef>
          <a:effectRef idx="1">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上海失陷</a:t>
            </a:r>
          </a:p>
          <a:p>
            <a:pPr lvl="0" algn="ctr">
              <a:buClrTx/>
              <a:buSzTx/>
              <a:buFontTx/>
              <a:defRPr/>
            </a:pP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(1937.</a:t>
            </a:r>
            <a:r>
              <a:rPr lang="en-US" altLang="zh-CN" sz="2800" b="1" dirty="0">
                <a:solidFill>
                  <a:schemeClr val="tx1"/>
                </a:solidFill>
                <a:latin typeface="楷体" panose="02010609060101010101" charset="-122"/>
                <a:ea typeface="楷体" panose="02010609060101010101" charset="-122"/>
                <a:cs typeface="楷体" panose="02010609060101010101" charset="-122"/>
                <a:sym typeface="+mn-ea"/>
              </a:rPr>
              <a:t>11</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a:t>
            </a:r>
          </a:p>
        </p:txBody>
      </p:sp>
      <p:sp>
        <p:nvSpPr>
          <p:cNvPr id="17" name="文本框 16"/>
          <p:cNvSpPr txBox="1"/>
          <p:nvPr/>
        </p:nvSpPr>
        <p:spPr>
          <a:xfrm>
            <a:off x="2805430" y="2307590"/>
            <a:ext cx="675005" cy="4417060"/>
          </a:xfrm>
          <a:prstGeom prst="rect">
            <a:avLst/>
          </a:prstGeom>
          <a:noFill/>
        </p:spPr>
        <p:txBody>
          <a:bodyPr vert="eaVert" wrap="square" rtlCol="0">
            <a:spAutoFit/>
          </a:bodyPr>
          <a:lstStyle/>
          <a:p>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a:t>
            </a:r>
            <a:r>
              <a:rPr lang="zh-CN" altLang="en-US"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《申报》</a:t>
            </a:r>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1937.8.10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728470" y="1056640"/>
            <a:ext cx="9056370" cy="3046095"/>
          </a:xfrm>
          <a:prstGeom prst="rect">
            <a:avLst/>
          </a:prstGeom>
          <a:solidFill>
            <a:schemeClr val="bg1"/>
          </a:solidFill>
        </p:spPr>
        <p:txBody>
          <a:bodyPr wrap="square" rtlCol="0" anchor="t">
            <a:spAutoFit/>
          </a:bodyPr>
          <a:lstStyle/>
          <a:p>
            <a:pPr lvl="0" algn="l">
              <a:buClrTx/>
              <a:buSzTx/>
              <a:buFontTx/>
            </a:pPr>
            <a:r>
              <a:rPr lang="zh-CN" altLang="en-US" sz="3200" b="1">
                <a:latin typeface="楷体" panose="02010609060101010101" charset="-122"/>
                <a:ea typeface="楷体" panose="02010609060101010101" charset="-122"/>
                <a:cs typeface="楷体" panose="02010609060101010101" charset="-122"/>
                <a:sym typeface="+mn-ea"/>
              </a:rPr>
              <a:t>材料</a:t>
            </a:r>
            <a:r>
              <a:rPr lang="en-US" altLang="zh-CN" sz="3200" b="1">
                <a:latin typeface="楷体" panose="02010609060101010101" charset="-122"/>
                <a:ea typeface="楷体" panose="02010609060101010101" charset="-122"/>
                <a:cs typeface="楷体" panose="02010609060101010101" charset="-122"/>
                <a:sym typeface="+mn-ea"/>
              </a:rPr>
              <a:t>6 </a:t>
            </a:r>
          </a:p>
          <a:p>
            <a:pPr lvl="0" algn="l">
              <a:buClrTx/>
              <a:buSzTx/>
              <a:buFontTx/>
            </a:pPr>
            <a:r>
              <a:rPr lang="zh-CN" altLang="en-US" sz="3200" b="1">
                <a:latin typeface="楷体" panose="02010609060101010101" charset="-122"/>
                <a:ea typeface="楷体" panose="02010609060101010101" charset="-122"/>
                <a:cs typeface="楷体" panose="02010609060101010101" charset="-122"/>
                <a:sym typeface="+mn-ea"/>
              </a:rPr>
              <a:t>    须知若干华军器械，犹未充分，但一般所认为不能保持一日之地，彼等竟守至十周之久。此种</a:t>
            </a:r>
            <a:r>
              <a:rPr lang="zh-CN" altLang="en-US" sz="3200" b="1">
                <a:solidFill>
                  <a:schemeClr val="accent1">
                    <a:lumMod val="75000"/>
                  </a:schemeClr>
                </a:solidFill>
                <a:latin typeface="楷体" panose="02010609060101010101" charset="-122"/>
                <a:ea typeface="楷体" panose="02010609060101010101" charset="-122"/>
                <a:cs typeface="楷体" panose="02010609060101010101" charset="-122"/>
                <a:sym typeface="+mn-ea"/>
              </a:rPr>
              <a:t>奇迹</a:t>
            </a:r>
            <a:r>
              <a:rPr lang="zh-CN" altLang="en-US" sz="3200" b="1">
                <a:latin typeface="楷体" panose="02010609060101010101" charset="-122"/>
                <a:ea typeface="楷体" panose="02010609060101010101" charset="-122"/>
                <a:cs typeface="楷体" panose="02010609060101010101" charset="-122"/>
                <a:sym typeface="+mn-ea"/>
              </a:rPr>
              <a:t>，自属难能可贵。上海一隅之抵抗，对于整个中国均有极大之影响。</a:t>
            </a:r>
          </a:p>
          <a:p>
            <a:pPr lvl="0" algn="r">
              <a:buClrTx/>
              <a:buSzTx/>
              <a:buFontTx/>
            </a:pPr>
            <a:r>
              <a:rPr lang="zh-CN" altLang="en-US" sz="3200" b="1">
                <a:latin typeface="楷体" panose="02010609060101010101" charset="-122"/>
                <a:ea typeface="楷体" panose="02010609060101010101" charset="-122"/>
                <a:cs typeface="楷体" panose="02010609060101010101" charset="-122"/>
                <a:sym typeface="+mn-ea"/>
              </a:rPr>
              <a:t>——伦敦《泰晤士报》1937</a:t>
            </a:r>
            <a:r>
              <a:rPr lang="en-US" altLang="zh-CN" sz="3200" b="1">
                <a:latin typeface="楷体" panose="02010609060101010101" charset="-122"/>
                <a:ea typeface="楷体" panose="02010609060101010101" charset="-122"/>
                <a:cs typeface="楷体" panose="02010609060101010101" charset="-122"/>
                <a:sym typeface="+mn-ea"/>
              </a:rPr>
              <a:t>.</a:t>
            </a:r>
            <a:r>
              <a:rPr lang="zh-CN" altLang="en-US" sz="3200" b="1">
                <a:latin typeface="楷体" panose="02010609060101010101" charset="-122"/>
                <a:ea typeface="楷体" panose="02010609060101010101" charset="-122"/>
                <a:cs typeface="楷体" panose="02010609060101010101" charset="-122"/>
                <a:sym typeface="+mn-ea"/>
              </a:rPr>
              <a:t>11</a:t>
            </a:r>
            <a:r>
              <a:rPr lang="en-US" altLang="zh-CN" sz="3200" b="1">
                <a:latin typeface="楷体" panose="02010609060101010101" charset="-122"/>
                <a:ea typeface="楷体" panose="02010609060101010101" charset="-122"/>
                <a:cs typeface="楷体" panose="02010609060101010101" charset="-122"/>
                <a:sym typeface="+mn-ea"/>
              </a:rPr>
              <a:t>.</a:t>
            </a:r>
            <a:r>
              <a:rPr lang="zh-CN" altLang="en-US" sz="3200" b="1">
                <a:latin typeface="楷体" panose="02010609060101010101" charset="-122"/>
                <a:ea typeface="楷体" panose="02010609060101010101" charset="-122"/>
                <a:cs typeface="楷体" panose="02010609060101010101" charset="-122"/>
                <a:sym typeface="+mn-ea"/>
              </a:rPr>
              <a:t>28</a:t>
            </a:r>
          </a:p>
        </p:txBody>
      </p:sp>
      <p:sp>
        <p:nvSpPr>
          <p:cNvPr id="10" name="文本框 9"/>
          <p:cNvSpPr txBox="1"/>
          <p:nvPr/>
        </p:nvSpPr>
        <p:spPr>
          <a:xfrm>
            <a:off x="3415665" y="4304665"/>
            <a:ext cx="6297930" cy="706755"/>
          </a:xfrm>
          <a:prstGeom prst="rect">
            <a:avLst/>
          </a:prstGeom>
          <a:noFill/>
        </p:spPr>
        <p:txBody>
          <a:bodyPr wrap="square" rtlCol="0" anchor="t">
            <a:spAutoFit/>
          </a:bodyPr>
          <a:lstStyle/>
          <a:p>
            <a:pPr lvl="0" algn="l">
              <a:buClrTx/>
              <a:buSzTx/>
              <a:buFontTx/>
            </a:pP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问</a:t>
            </a:r>
            <a:r>
              <a:rPr lang="en-US" altLang="zh-CN" sz="4000" b="1">
                <a:solidFill>
                  <a:schemeClr val="tx1"/>
                </a:solidFill>
                <a:latin typeface="楷体" panose="02010609060101010101" charset="-122"/>
                <a:ea typeface="楷体" panose="02010609060101010101" charset="-122"/>
                <a:cs typeface="楷体" panose="02010609060101010101" charset="-122"/>
                <a:sym typeface="+mn-ea"/>
              </a:rPr>
              <a:t>1</a:t>
            </a: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：发生了什么</a:t>
            </a:r>
            <a:r>
              <a:rPr lang="en-US" altLang="zh-CN" sz="40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4000" b="1">
                <a:solidFill>
                  <a:srgbClr val="FF0000"/>
                </a:solidFill>
                <a:latin typeface="楷体" panose="02010609060101010101" charset="-122"/>
                <a:ea typeface="楷体" panose="02010609060101010101" charset="-122"/>
                <a:cs typeface="楷体" panose="02010609060101010101" charset="-122"/>
                <a:sym typeface="+mn-ea"/>
              </a:rPr>
              <a:t>奇迹</a:t>
            </a:r>
            <a:r>
              <a:rPr lang="en-US" altLang="zh-CN" sz="40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a:t>
            </a:r>
          </a:p>
        </p:txBody>
      </p:sp>
      <p:sp>
        <p:nvSpPr>
          <p:cNvPr id="11" name="文本框 10"/>
          <p:cNvSpPr txBox="1"/>
          <p:nvPr/>
        </p:nvSpPr>
        <p:spPr>
          <a:xfrm>
            <a:off x="3415665" y="5011420"/>
            <a:ext cx="6298565" cy="706755"/>
          </a:xfrm>
          <a:prstGeom prst="rect">
            <a:avLst/>
          </a:prstGeom>
          <a:noFill/>
        </p:spPr>
        <p:txBody>
          <a:bodyPr wrap="square" rtlCol="0" anchor="t">
            <a:spAutoFit/>
          </a:bodyPr>
          <a:lstStyle/>
          <a:p>
            <a:pPr lvl="0" algn="l">
              <a:buClrTx/>
              <a:buSzTx/>
              <a:buFontTx/>
            </a:pP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问</a:t>
            </a:r>
            <a:r>
              <a:rPr lang="en-US" altLang="zh-CN" sz="4000" b="1">
                <a:solidFill>
                  <a:schemeClr val="tx1"/>
                </a:solidFill>
                <a:latin typeface="楷体" panose="02010609060101010101" charset="-122"/>
                <a:ea typeface="楷体" panose="02010609060101010101" charset="-122"/>
                <a:cs typeface="楷体" panose="02010609060101010101" charset="-122"/>
                <a:sym typeface="+mn-ea"/>
              </a:rPr>
              <a:t>2</a:t>
            </a: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：为何会出现“</a:t>
            </a:r>
            <a:r>
              <a:rPr lang="zh-CN" altLang="en-US" sz="4000" b="1">
                <a:solidFill>
                  <a:srgbClr val="FF0000"/>
                </a:solidFill>
                <a:latin typeface="楷体" panose="02010609060101010101" charset="-122"/>
                <a:ea typeface="楷体" panose="02010609060101010101" charset="-122"/>
                <a:cs typeface="楷体" panose="02010609060101010101" charset="-122"/>
                <a:sym typeface="+mn-ea"/>
              </a:rPr>
              <a:t>奇迹</a:t>
            </a: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a:t>
            </a:r>
          </a:p>
        </p:txBody>
      </p:sp>
      <p:sp>
        <p:nvSpPr>
          <p:cNvPr id="2" name="文本框 1"/>
          <p:cNvSpPr txBox="1"/>
          <p:nvPr/>
        </p:nvSpPr>
        <p:spPr>
          <a:xfrm>
            <a:off x="2932430" y="152400"/>
            <a:ext cx="6327140" cy="768350"/>
          </a:xfrm>
          <a:prstGeom prst="rect">
            <a:avLst/>
          </a:prstGeom>
          <a:noFill/>
        </p:spPr>
        <p:txBody>
          <a:bodyPr wrap="square" rtlCol="0" anchor="t">
            <a:spAutoFit/>
          </a:bodyPr>
          <a:lstStyle/>
          <a:p>
            <a:pPr lvl="0" algn="ctr">
              <a:buClrTx/>
              <a:buSzTx/>
              <a:buFontTx/>
            </a:pPr>
            <a:r>
              <a:rPr lang="zh-CN" altLang="en-US" sz="4400" b="1">
                <a:solidFill>
                  <a:schemeClr val="tx1"/>
                </a:solidFill>
                <a:latin typeface="楷体" panose="02010609060101010101" charset="-122"/>
                <a:ea typeface="楷体" panose="02010609060101010101" charset="-122"/>
                <a:cs typeface="楷体" panose="02010609060101010101" charset="-122"/>
                <a:sym typeface="+mn-ea"/>
              </a:rPr>
              <a:t>探究三：“奇迹”</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91915" y="1384935"/>
            <a:ext cx="7636510" cy="4399915"/>
          </a:xfrm>
          <a:prstGeom prst="rect">
            <a:avLst/>
          </a:prstGeom>
          <a:solidFill>
            <a:schemeClr val="bg2">
              <a:lumMod val="95000"/>
            </a:schemeClr>
          </a:solidFill>
        </p:spPr>
        <p:txBody>
          <a:bodyPr wrap="square" rtlCol="0" anchor="t">
            <a:spAutoFit/>
          </a:bodyPr>
          <a:lstStyle/>
          <a:p>
            <a:r>
              <a:rPr lang="zh-CN" altLang="en-US" sz="2800" b="1">
                <a:solidFill>
                  <a:schemeClr val="tx1"/>
                </a:solidFill>
                <a:latin typeface="楷体" panose="02010609060101010101" charset="-122"/>
                <a:ea typeface="楷体" panose="02010609060101010101" charset="-122"/>
                <a:cs typeface="楷体" panose="02010609060101010101" charset="-122"/>
              </a:rPr>
              <a:t>材料</a:t>
            </a:r>
            <a:r>
              <a:rPr lang="en-US" altLang="zh-CN" sz="2800" b="1">
                <a:solidFill>
                  <a:schemeClr val="tx1"/>
                </a:solidFill>
                <a:latin typeface="楷体" panose="02010609060101010101" charset="-122"/>
                <a:ea typeface="楷体" panose="02010609060101010101" charset="-122"/>
                <a:cs typeface="楷体" panose="02010609060101010101" charset="-122"/>
              </a:rPr>
              <a:t>7</a:t>
            </a:r>
            <a:r>
              <a:rPr lang="en-US" altLang="zh-CN" sz="3600" b="1">
                <a:solidFill>
                  <a:schemeClr val="tx1"/>
                </a:solidFill>
                <a:latin typeface="楷体" panose="02010609060101010101" charset="-122"/>
                <a:ea typeface="楷体" panose="02010609060101010101" charset="-122"/>
                <a:cs typeface="楷体" panose="02010609060101010101" charset="-122"/>
              </a:rPr>
              <a:t> </a:t>
            </a:r>
          </a:p>
          <a:p>
            <a:r>
              <a:rPr lang="en-US" altLang="zh-CN" sz="3600" b="1">
                <a:solidFill>
                  <a:schemeClr val="tx1"/>
                </a:solidFill>
                <a:latin typeface="楷体" panose="02010609060101010101" charset="-122"/>
                <a:ea typeface="楷体" panose="02010609060101010101" charset="-122"/>
                <a:cs typeface="楷体" panose="02010609060101010101" charset="-122"/>
              </a:rPr>
              <a:t>    </a:t>
            </a:r>
            <a:r>
              <a:rPr lang="zh-CN" altLang="en-US" sz="3600" b="1">
                <a:solidFill>
                  <a:schemeClr val="tx1"/>
                </a:solidFill>
                <a:latin typeface="楷体" panose="02010609060101010101" charset="-122"/>
                <a:ea typeface="楷体" panose="02010609060101010101" charset="-122"/>
                <a:cs typeface="楷体" panose="02010609060101010101" charset="-122"/>
              </a:rPr>
              <a:t>我神州半壁河山，日遭蚕食，亡国灭种之祸，发之他人，操之在我</a:t>
            </a:r>
            <a:r>
              <a:rPr lang="en-US" altLang="zh-CN" sz="3600" b="1">
                <a:solidFill>
                  <a:schemeClr val="tx1"/>
                </a:solidFill>
                <a:latin typeface="楷体" panose="02010609060101010101" charset="-122"/>
                <a:ea typeface="楷体" panose="02010609060101010101" charset="-122"/>
                <a:cs typeface="楷体" panose="02010609060101010101" charset="-122"/>
              </a:rPr>
              <a:t>…</a:t>
            </a:r>
            <a:r>
              <a:rPr lang="zh-CN" altLang="en-US" sz="3600" b="1">
                <a:solidFill>
                  <a:schemeClr val="tx1"/>
                </a:solidFill>
                <a:latin typeface="楷体" panose="02010609060101010101" charset="-122"/>
                <a:ea typeface="楷体" panose="02010609060101010101" charset="-122"/>
                <a:cs typeface="楷体" panose="02010609060101010101" charset="-122"/>
              </a:rPr>
              <a:t>为国杀敌，是革命军人素志也；而军人不宜有家室，我今既有之</a:t>
            </a:r>
            <a:r>
              <a:rPr lang="en-US" altLang="zh-CN" sz="3600" b="1">
                <a:solidFill>
                  <a:schemeClr val="tx1"/>
                </a:solidFill>
                <a:latin typeface="楷体" panose="02010609060101010101" charset="-122"/>
                <a:ea typeface="楷体" panose="02010609060101010101" charset="-122"/>
                <a:cs typeface="楷体" panose="02010609060101010101" charset="-122"/>
              </a:rPr>
              <a:t>…</a:t>
            </a:r>
            <a:r>
              <a:rPr lang="zh-CN" altLang="en-US" sz="3600" b="1">
                <a:solidFill>
                  <a:schemeClr val="tx1"/>
                </a:solidFill>
                <a:latin typeface="楷体" panose="02010609060101010101" charset="-122"/>
                <a:ea typeface="楷体" panose="02010609060101010101" charset="-122"/>
                <a:cs typeface="楷体" panose="02010609060101010101" charset="-122"/>
              </a:rPr>
              <a:t>我心非铁石，能无眷然乎！但职责所在，为国当不能顾家也。</a:t>
            </a:r>
            <a:endParaRPr lang="en-US" altLang="zh-CN" sz="3600" b="1">
              <a:solidFill>
                <a:schemeClr val="tx1"/>
              </a:solidFill>
              <a:latin typeface="楷体" panose="02010609060101010101" charset="-122"/>
              <a:ea typeface="楷体" panose="02010609060101010101" charset="-122"/>
              <a:cs typeface="楷体" panose="02010609060101010101" charset="-122"/>
            </a:endParaRPr>
          </a:p>
          <a:p>
            <a:pPr algn="r"/>
            <a:r>
              <a:rPr lang="en-US" altLang="zh-CN" sz="2800" b="1">
                <a:solidFill>
                  <a:schemeClr val="tx1"/>
                </a:solidFill>
                <a:latin typeface="楷体" panose="02010609060101010101" charset="-122"/>
                <a:ea typeface="楷体" panose="02010609060101010101" charset="-122"/>
                <a:cs typeface="楷体" panose="02010609060101010101" charset="-122"/>
              </a:rPr>
              <a:t>——1937</a:t>
            </a:r>
            <a:r>
              <a:rPr lang="zh-CN" altLang="en-US" sz="2800" b="1">
                <a:solidFill>
                  <a:schemeClr val="tx1"/>
                </a:solidFill>
                <a:latin typeface="楷体" panose="02010609060101010101" charset="-122"/>
                <a:ea typeface="楷体" panose="02010609060101010101" charset="-122"/>
                <a:cs typeface="楷体" panose="02010609060101010101" charset="-122"/>
              </a:rPr>
              <a:t>年</a:t>
            </a:r>
            <a:r>
              <a:rPr lang="en-US" altLang="zh-CN" sz="2800" b="1">
                <a:solidFill>
                  <a:schemeClr val="tx1"/>
                </a:solidFill>
                <a:latin typeface="楷体" panose="02010609060101010101" charset="-122"/>
                <a:ea typeface="楷体" panose="02010609060101010101" charset="-122"/>
                <a:cs typeface="楷体" panose="02010609060101010101" charset="-122"/>
              </a:rPr>
              <a:t>8</a:t>
            </a:r>
            <a:r>
              <a:rPr lang="zh-CN" altLang="en-US" sz="2800" b="1">
                <a:solidFill>
                  <a:schemeClr val="tx1"/>
                </a:solidFill>
                <a:latin typeface="楷体" panose="02010609060101010101" charset="-122"/>
                <a:ea typeface="楷体" panose="02010609060101010101" charset="-122"/>
                <a:cs typeface="楷体" panose="02010609060101010101" charset="-122"/>
              </a:rPr>
              <a:t>月 谢晋元予巧英爱妻书</a:t>
            </a:r>
          </a:p>
        </p:txBody>
      </p:sp>
      <p:grpSp>
        <p:nvGrpSpPr>
          <p:cNvPr id="2" name="组合 1"/>
          <p:cNvGrpSpPr/>
          <p:nvPr/>
        </p:nvGrpSpPr>
        <p:grpSpPr>
          <a:xfrm>
            <a:off x="864872" y="1384795"/>
            <a:ext cx="2591106" cy="4091287"/>
            <a:chOff x="16895" y="3673"/>
            <a:chExt cx="1442" cy="2488"/>
          </a:xfrm>
        </p:grpSpPr>
        <p:pic>
          <p:nvPicPr>
            <p:cNvPr id="3" name="图片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6935" y="3673"/>
              <a:ext cx="1402" cy="2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矩形 6"/>
            <p:cNvSpPr/>
            <p:nvPr/>
          </p:nvSpPr>
          <p:spPr>
            <a:xfrm>
              <a:off x="16895" y="5690"/>
              <a:ext cx="1442" cy="47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tx1"/>
                  </a:solidFill>
                  <a:latin typeface="楷体" panose="02010609060101010101" charset="-122"/>
                  <a:ea typeface="楷体" panose="02010609060101010101" charset="-122"/>
                </a:rPr>
                <a:t>谢晋元</a:t>
              </a:r>
            </a:p>
          </p:txBody>
        </p:sp>
      </p:grpSp>
      <p:sp>
        <p:nvSpPr>
          <p:cNvPr id="4" name="文本框 3"/>
          <p:cNvSpPr txBox="1"/>
          <p:nvPr/>
        </p:nvSpPr>
        <p:spPr>
          <a:xfrm>
            <a:off x="8535670" y="233045"/>
            <a:ext cx="2806065" cy="1322070"/>
          </a:xfrm>
          <a:prstGeom prst="rect">
            <a:avLst/>
          </a:prstGeom>
          <a:noFill/>
        </p:spPr>
        <p:txBody>
          <a:bodyPr wrap="square" rtlCol="0" anchor="t">
            <a:spAutoFit/>
          </a:bodyPr>
          <a:lstStyle/>
          <a:p>
            <a:pPr lvl="0" algn="ctr">
              <a:buClrTx/>
              <a:buSzTx/>
              <a:buFontTx/>
            </a:pPr>
            <a:r>
              <a:rPr lang="en-US" altLang="zh-CN" sz="80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8000" b="1">
                <a:solidFill>
                  <a:srgbClr val="FF0000"/>
                </a:solidFill>
                <a:latin typeface="楷体" panose="02010609060101010101" charset="-122"/>
                <a:ea typeface="楷体" panose="02010609060101010101" charset="-122"/>
                <a:cs typeface="楷体" panose="02010609060101010101" charset="-122"/>
                <a:sym typeface="+mn-ea"/>
              </a:rPr>
              <a:t>他</a:t>
            </a:r>
            <a:r>
              <a:rPr lang="en-US" altLang="zh-CN" sz="8000" b="1">
                <a:solidFill>
                  <a:srgbClr val="FF0000"/>
                </a:solidFill>
                <a:latin typeface="楷体" panose="02010609060101010101" charset="-122"/>
                <a:ea typeface="楷体" panose="02010609060101010101" charset="-122"/>
                <a:cs typeface="楷体" panose="02010609060101010101" charset="-122"/>
                <a:sym typeface="+mn-ea"/>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3555365" y="1448435"/>
            <a:ext cx="675005" cy="4710430"/>
          </a:xfrm>
          <a:prstGeom prst="rect">
            <a:avLst/>
          </a:prstGeom>
          <a:noFill/>
        </p:spPr>
        <p:txBody>
          <a:bodyPr vert="eaVert" wrap="square" rtlCol="0">
            <a:spAutoFit/>
          </a:bodyPr>
          <a:lstStyle/>
          <a:p>
            <a:r>
              <a:rPr lang="en-US" altLang="zh-CN" sz="3200">
                <a:latin typeface="楷体" panose="02010609060101010101" charset="-122"/>
                <a:ea typeface="楷体" panose="02010609060101010101" charset="-122"/>
                <a:cs typeface="楷体" panose="02010609060101010101" charset="-122"/>
                <a:sym typeface="微软雅黑" panose="020B0503020204020204" pitchFamily="34" charset="-122"/>
              </a:rPr>
              <a:t>——</a:t>
            </a:r>
            <a:r>
              <a:rPr lang="zh-CN" altLang="en-US" sz="3200">
                <a:latin typeface="楷体" panose="02010609060101010101" charset="-122"/>
                <a:ea typeface="楷体" panose="02010609060101010101" charset="-122"/>
                <a:cs typeface="楷体" panose="02010609060101010101" charset="-122"/>
                <a:sym typeface="微软雅黑" panose="020B0503020204020204" pitchFamily="34" charset="-122"/>
              </a:rPr>
              <a:t>《申报》</a:t>
            </a:r>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1937.10.29</a:t>
            </a:r>
          </a:p>
        </p:txBody>
      </p:sp>
      <p:sp>
        <p:nvSpPr>
          <p:cNvPr id="2" name="文本框 1"/>
          <p:cNvSpPr txBox="1"/>
          <p:nvPr/>
        </p:nvSpPr>
        <p:spPr>
          <a:xfrm>
            <a:off x="4030345" y="193675"/>
            <a:ext cx="4584065" cy="645160"/>
          </a:xfrm>
          <a:prstGeom prst="rect">
            <a:avLst/>
          </a:prstGeom>
          <a:noFill/>
        </p:spPr>
        <p:txBody>
          <a:bodyPr wrap="square" rtlCol="0" anchor="t">
            <a:spAutoFit/>
          </a:bodyPr>
          <a:lstStyle/>
          <a:p>
            <a:pPr lvl="0" algn="ctr">
              <a:buClrTx/>
              <a:buSzTx/>
              <a:buFontTx/>
            </a:pPr>
            <a:r>
              <a:rPr lang="zh-CN" altLang="en-US" sz="3600" spc="15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汉仪中楷简" panose="02010600000101010101" charset="-122"/>
                <a:sym typeface="+mn-ea"/>
              </a:rPr>
              <a:t>【四行仓库保卫战】</a:t>
            </a:r>
          </a:p>
        </p:txBody>
      </p:sp>
      <p:pic>
        <p:nvPicPr>
          <p:cNvPr id="3" name="图片 2"/>
          <p:cNvPicPr>
            <a:picLocks noChangeAspect="1"/>
          </p:cNvPicPr>
          <p:nvPr>
            <p:custDataLst>
              <p:tags r:id="rId2"/>
            </p:custDataLst>
          </p:nvPr>
        </p:nvPicPr>
        <p:blipFill>
          <a:blip r:embed="rId5"/>
          <a:stretch>
            <a:fillRect/>
          </a:stretch>
        </p:blipFill>
        <p:spPr>
          <a:xfrm>
            <a:off x="5019040" y="1920240"/>
            <a:ext cx="5128260" cy="3298190"/>
          </a:xfrm>
          <a:prstGeom prst="rect">
            <a:avLst/>
          </a:prstGeom>
        </p:spPr>
      </p:pic>
      <p:pic>
        <p:nvPicPr>
          <p:cNvPr id="4" name="图片 3"/>
          <p:cNvPicPr>
            <a:picLocks noChangeAspect="1"/>
          </p:cNvPicPr>
          <p:nvPr/>
        </p:nvPicPr>
        <p:blipFill>
          <a:blip r:embed="rId6"/>
          <a:stretch>
            <a:fillRect/>
          </a:stretch>
        </p:blipFill>
        <p:spPr>
          <a:xfrm>
            <a:off x="3058160" y="1145540"/>
            <a:ext cx="497205" cy="4681855"/>
          </a:xfrm>
          <a:prstGeom prst="rect">
            <a:avLst/>
          </a:prstGeom>
        </p:spPr>
      </p:pic>
      <p:pic>
        <p:nvPicPr>
          <p:cNvPr id="8" name="图片 7"/>
          <p:cNvPicPr>
            <a:picLocks noChangeAspect="1"/>
          </p:cNvPicPr>
          <p:nvPr/>
        </p:nvPicPr>
        <p:blipFill>
          <a:blip r:embed="rId7"/>
          <a:srcRect l="8270" t="17447"/>
          <a:stretch>
            <a:fillRect/>
          </a:stretch>
        </p:blipFill>
        <p:spPr>
          <a:xfrm>
            <a:off x="2301240" y="1186180"/>
            <a:ext cx="7934960" cy="4765675"/>
          </a:xfrm>
          <a:prstGeom prst="rect">
            <a:avLst/>
          </a:prstGeom>
        </p:spPr>
      </p:pic>
      <p:sp>
        <p:nvSpPr>
          <p:cNvPr id="7" name="文本框 6"/>
          <p:cNvSpPr txBox="1"/>
          <p:nvPr/>
        </p:nvSpPr>
        <p:spPr>
          <a:xfrm>
            <a:off x="8601710" y="135255"/>
            <a:ext cx="2806065" cy="1322070"/>
          </a:xfrm>
          <a:prstGeom prst="rect">
            <a:avLst/>
          </a:prstGeom>
          <a:noFill/>
        </p:spPr>
        <p:txBody>
          <a:bodyPr wrap="square" rtlCol="0" anchor="t">
            <a:spAutoFit/>
          </a:bodyPr>
          <a:lstStyle/>
          <a:p>
            <a:pPr lvl="0" algn="ctr">
              <a:buClrTx/>
              <a:buSzTx/>
              <a:buFontTx/>
            </a:pPr>
            <a:r>
              <a:rPr lang="en-US" altLang="zh-CN" sz="80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8000" b="1">
                <a:solidFill>
                  <a:srgbClr val="FF0000"/>
                </a:solidFill>
                <a:latin typeface="楷体" panose="02010609060101010101" charset="-122"/>
                <a:ea typeface="楷体" panose="02010609060101010101" charset="-122"/>
                <a:cs typeface="楷体" panose="02010609060101010101" charset="-122"/>
                <a:sym typeface="+mn-ea"/>
              </a:rPr>
              <a:t>他</a:t>
            </a:r>
            <a:r>
              <a:rPr lang="en-US" altLang="zh-CN" sz="8000" b="1">
                <a:solidFill>
                  <a:srgbClr val="FF0000"/>
                </a:solidFill>
                <a:latin typeface="楷体" panose="02010609060101010101" charset="-122"/>
                <a:ea typeface="楷体" panose="02010609060101010101" charset="-122"/>
                <a:cs typeface="楷体" panose="02010609060101010101" charset="-122"/>
                <a:sym typeface="+mn-ea"/>
              </a:rPr>
              <a:t>”</a:t>
            </a:r>
          </a:p>
        </p:txBody>
      </p:sp>
      <p:sp>
        <p:nvSpPr>
          <p:cNvPr id="6" name="文本框 5"/>
          <p:cNvSpPr txBox="1"/>
          <p:nvPr/>
        </p:nvSpPr>
        <p:spPr>
          <a:xfrm>
            <a:off x="2144395" y="5274310"/>
            <a:ext cx="8091805" cy="706755"/>
          </a:xfrm>
          <a:prstGeom prst="rect">
            <a:avLst/>
          </a:prstGeom>
          <a:solidFill>
            <a:schemeClr val="bg2">
              <a:lumMod val="95000"/>
            </a:schemeClr>
          </a:solidFill>
          <a:ln w="28575" cap="flat" cmpd="sng">
            <a:noFill/>
            <a:prstDash val="solid"/>
            <a:round/>
            <a:headEnd type="none" w="med" len="med"/>
            <a:tailEnd type="none" w="med" len="med"/>
          </a:ln>
        </p:spPr>
        <p:txBody>
          <a:bodyPr wrap="square" rtlCol="0" anchor="t">
            <a:spAutoFit/>
          </a:bodyPr>
          <a:lstStyle/>
          <a:p>
            <a:pPr lvl="0" algn="ctr">
              <a:buClrTx/>
              <a:buSzTx/>
              <a:buFontTx/>
            </a:pPr>
            <a:r>
              <a:rPr lang="zh-CN" altLang="en-US" sz="4000">
                <a:solidFill>
                  <a:srgbClr val="FF0000"/>
                </a:solidFill>
                <a:latin typeface="楷体" panose="02010609060101010101" charset="-122"/>
                <a:ea typeface="楷体" panose="02010609060101010101" charset="-122"/>
                <a:cs typeface="宋体" panose="02010600030101010101" pitchFamily="2" charset="-122"/>
                <a:sym typeface="+mn-ea"/>
              </a:rPr>
              <a:t>粉身碎骨浑不怕，以身许国终不悔！</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78180" y="1474470"/>
            <a:ext cx="5472430" cy="4030980"/>
          </a:xfrm>
          <a:prstGeom prst="rect">
            <a:avLst/>
          </a:prstGeom>
          <a:solidFill>
            <a:schemeClr val="bg1"/>
          </a:solidFill>
        </p:spPr>
        <p:txBody>
          <a:bodyPr wrap="square" rtlCol="0" anchor="t">
            <a:spAutoFit/>
          </a:bodyPr>
          <a:lstStyle/>
          <a:p>
            <a:pPr lvl="0" algn="l">
              <a:buClrTx/>
              <a:buSzTx/>
              <a:buFontTx/>
            </a:pPr>
            <a:r>
              <a:rPr lang="zh-CN" altLang="en-US" sz="3200" b="1">
                <a:latin typeface="楷体" panose="02010609060101010101" charset="-122"/>
                <a:ea typeface="楷体" panose="02010609060101010101" charset="-122"/>
                <a:cs typeface="楷体" panose="02010609060101010101" charset="-122"/>
                <a:sym typeface="+mn-ea"/>
              </a:rPr>
              <a:t>材料</a:t>
            </a:r>
            <a:r>
              <a:rPr lang="en-US" altLang="zh-CN" sz="3200" b="1">
                <a:latin typeface="楷体" panose="02010609060101010101" charset="-122"/>
                <a:ea typeface="楷体" panose="02010609060101010101" charset="-122"/>
                <a:cs typeface="楷体" panose="02010609060101010101" charset="-122"/>
                <a:sym typeface="+mn-ea"/>
              </a:rPr>
              <a:t>8 </a:t>
            </a:r>
            <a:r>
              <a:rPr lang="zh-CN" altLang="en-US" sz="3200" b="1">
                <a:latin typeface="楷体" panose="02010609060101010101" charset="-122"/>
                <a:ea typeface="楷体" panose="02010609060101010101" charset="-122"/>
                <a:cs typeface="楷体" panose="02010609060101010101" charset="-122"/>
                <a:sym typeface="+mn-ea"/>
              </a:rPr>
              <a:t>须知若干华军器械，犹未充分，但一般所认为不能保持一日之地，彼等竟守至十周之久。此种</a:t>
            </a:r>
            <a:r>
              <a:rPr lang="zh-CN" altLang="en-US" sz="3200" b="1">
                <a:solidFill>
                  <a:schemeClr val="accent1">
                    <a:lumMod val="75000"/>
                  </a:schemeClr>
                </a:solidFill>
                <a:latin typeface="楷体" panose="02010609060101010101" charset="-122"/>
                <a:ea typeface="楷体" panose="02010609060101010101" charset="-122"/>
                <a:cs typeface="楷体" panose="02010609060101010101" charset="-122"/>
                <a:sym typeface="+mn-ea"/>
              </a:rPr>
              <a:t>奇迹</a:t>
            </a:r>
            <a:r>
              <a:rPr lang="zh-CN" altLang="en-US" sz="3200" b="1">
                <a:latin typeface="楷体" panose="02010609060101010101" charset="-122"/>
                <a:ea typeface="楷体" panose="02010609060101010101" charset="-122"/>
                <a:cs typeface="楷体" panose="02010609060101010101" charset="-122"/>
                <a:sym typeface="+mn-ea"/>
              </a:rPr>
              <a:t>，自属难能可贵。上海一隅之抵抗，对于整个中国均有极大之影响。</a:t>
            </a:r>
          </a:p>
          <a:p>
            <a:pPr lvl="0" algn="l">
              <a:buClrTx/>
              <a:buSzTx/>
              <a:buFontTx/>
            </a:pPr>
            <a:r>
              <a:rPr lang="zh-CN" altLang="en-US" sz="3200" b="1">
                <a:latin typeface="楷体" panose="02010609060101010101" charset="-122"/>
                <a:ea typeface="楷体" panose="02010609060101010101" charset="-122"/>
                <a:cs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 </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cs typeface="楷体" panose="02010609060101010101" charset="-122"/>
                <a:sym typeface="+mn-ea"/>
              </a:rPr>
              <a:t>伦敦《泰晤士报》1937</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cs typeface="楷体" panose="02010609060101010101" charset="-122"/>
                <a:sym typeface="+mn-ea"/>
              </a:rPr>
              <a:t>11</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cs typeface="楷体" panose="02010609060101010101" charset="-122"/>
                <a:sym typeface="+mn-ea"/>
              </a:rPr>
              <a:t>28</a:t>
            </a:r>
          </a:p>
        </p:txBody>
      </p:sp>
      <p:sp>
        <p:nvSpPr>
          <p:cNvPr id="2" name="文本框 1"/>
          <p:cNvSpPr txBox="1"/>
          <p:nvPr/>
        </p:nvSpPr>
        <p:spPr>
          <a:xfrm>
            <a:off x="974725" y="316865"/>
            <a:ext cx="10680065" cy="706755"/>
          </a:xfrm>
          <a:prstGeom prst="rect">
            <a:avLst/>
          </a:prstGeom>
          <a:noFill/>
        </p:spPr>
        <p:txBody>
          <a:bodyPr wrap="square" rtlCol="0" anchor="t">
            <a:spAutoFit/>
          </a:bodyPr>
          <a:lstStyle/>
          <a:p>
            <a:pPr lvl="0" algn="l">
              <a:buClrTx/>
              <a:buSzTx/>
              <a:buFontTx/>
            </a:pP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问</a:t>
            </a:r>
            <a:r>
              <a:rPr lang="en-US" altLang="zh-CN" sz="4000" b="1">
                <a:solidFill>
                  <a:schemeClr val="tx1"/>
                </a:solidFill>
                <a:latin typeface="楷体" panose="02010609060101010101" charset="-122"/>
                <a:ea typeface="楷体" panose="02010609060101010101" charset="-122"/>
                <a:cs typeface="楷体" panose="02010609060101010101" charset="-122"/>
                <a:sym typeface="+mn-ea"/>
              </a:rPr>
              <a:t>3</a:t>
            </a: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：中国伤亡30万换来的“</a:t>
            </a:r>
            <a:r>
              <a:rPr lang="zh-CN" altLang="en-US" sz="4000" b="1">
                <a:solidFill>
                  <a:srgbClr val="FF0000"/>
                </a:solidFill>
                <a:latin typeface="楷体" panose="02010609060101010101" charset="-122"/>
                <a:ea typeface="楷体" panose="02010609060101010101" charset="-122"/>
                <a:cs typeface="楷体" panose="02010609060101010101" charset="-122"/>
                <a:sym typeface="+mn-ea"/>
              </a:rPr>
              <a:t>奇迹</a:t>
            </a:r>
            <a:r>
              <a:rPr lang="zh-CN" altLang="en-US" sz="4000" b="1">
                <a:solidFill>
                  <a:schemeClr val="tx1"/>
                </a:solidFill>
                <a:latin typeface="楷体" panose="02010609060101010101" charset="-122"/>
                <a:ea typeface="楷体" panose="02010609060101010101" charset="-122"/>
                <a:cs typeface="楷体" panose="02010609060101010101" charset="-122"/>
                <a:sym typeface="+mn-ea"/>
              </a:rPr>
              <a:t>”，值得吗？</a:t>
            </a:r>
          </a:p>
        </p:txBody>
      </p:sp>
      <p:sp>
        <p:nvSpPr>
          <p:cNvPr id="5" name="文本框 4"/>
          <p:cNvSpPr txBox="1"/>
          <p:nvPr/>
        </p:nvSpPr>
        <p:spPr>
          <a:xfrm>
            <a:off x="6150610" y="1474470"/>
            <a:ext cx="5900420" cy="2430145"/>
          </a:xfrm>
          <a:prstGeom prst="rect">
            <a:avLst/>
          </a:prstGeom>
          <a:solidFill>
            <a:schemeClr val="bg1"/>
          </a:solidFill>
        </p:spPr>
        <p:txBody>
          <a:bodyPr wrap="square" rtlCol="0" anchor="t">
            <a:spAutoFit/>
          </a:bodyPr>
          <a:lstStyle/>
          <a:p>
            <a:pPr lvl="0" algn="l">
              <a:buClrTx/>
              <a:buSzTx/>
              <a:buFontTx/>
            </a:pPr>
            <a:r>
              <a:rPr lang="zh-CN" altLang="en-US" sz="3200" b="1">
                <a:solidFill>
                  <a:schemeClr val="tx1"/>
                </a:solidFill>
                <a:latin typeface="楷体" panose="02010609060101010101" charset="-122"/>
                <a:ea typeface="楷体" panose="02010609060101010101" charset="-122"/>
                <a:cs typeface="楷体" panose="02010609060101010101" charset="-122"/>
                <a:sym typeface="+mn-ea"/>
              </a:rPr>
              <a:t>材料</a:t>
            </a:r>
            <a:r>
              <a:rPr lang="en-US" altLang="zh-CN" sz="3200" b="1">
                <a:solidFill>
                  <a:schemeClr val="tx1"/>
                </a:solidFill>
                <a:latin typeface="楷体" panose="02010609060101010101" charset="-122"/>
                <a:ea typeface="楷体" panose="02010609060101010101" charset="-122"/>
                <a:cs typeface="楷体" panose="02010609060101010101" charset="-122"/>
                <a:sym typeface="+mn-ea"/>
              </a:rPr>
              <a:t>9 </a:t>
            </a:r>
            <a:r>
              <a:rPr lang="zh-CN" altLang="en-US" sz="3200" b="1">
                <a:solidFill>
                  <a:schemeClr val="tx1"/>
                </a:solidFill>
                <a:latin typeface="楷体" panose="02010609060101010101" charset="-122"/>
                <a:ea typeface="楷体" panose="02010609060101010101" charset="-122"/>
                <a:cs typeface="楷体" panose="02010609060101010101" charset="-122"/>
                <a:sym typeface="+mn-ea"/>
              </a:rPr>
              <a:t>多年来认为中国人民是不善于战斗和易受恫吓的英国人士，也惊异于中国士兵的英勇和坚韧</a:t>
            </a:r>
            <a:r>
              <a:rPr lang="en-US" altLang="zh-CN" sz="3200" b="1">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3200" b="1">
              <a:solidFill>
                <a:schemeClr val="tx1"/>
              </a:solidFill>
              <a:latin typeface="楷体" panose="02010609060101010101" charset="-122"/>
              <a:ea typeface="楷体" panose="02010609060101010101" charset="-122"/>
              <a:cs typeface="楷体" panose="02010609060101010101" charset="-122"/>
              <a:sym typeface="+mn-ea"/>
            </a:endParaRPr>
          </a:p>
          <a:p>
            <a:pPr lvl="0" algn="r">
              <a:buClrTx/>
              <a:buSzTx/>
              <a:buFontTx/>
            </a:pP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—尤特莱《日本在华的赌博》</a:t>
            </a:r>
          </a:p>
        </p:txBody>
      </p:sp>
      <p:sp>
        <p:nvSpPr>
          <p:cNvPr id="3" name="文本框 2"/>
          <p:cNvSpPr txBox="1"/>
          <p:nvPr/>
        </p:nvSpPr>
        <p:spPr>
          <a:xfrm>
            <a:off x="1120775" y="5671185"/>
            <a:ext cx="5029835" cy="953135"/>
          </a:xfrm>
          <a:prstGeom prst="rect">
            <a:avLst/>
          </a:prstGeom>
          <a:solidFill>
            <a:schemeClr val="bg2">
              <a:lumMod val="95000"/>
            </a:schemeClr>
          </a:solidFill>
          <a:ln w="9525" cap="flat" cmpd="sng">
            <a:noFill/>
            <a:prstDash val="solid"/>
            <a:round/>
            <a:headEnd type="none" w="med" len="med"/>
            <a:tailEnd type="none" w="med" len="med"/>
          </a:ln>
        </p:spPr>
        <p:txBody>
          <a:bodyPr wrap="square" lIns="91440" tIns="45720" rIns="91440" bIns="45720" rtlCol="0" anchor="t">
            <a:spAutoFit/>
          </a:bodyPr>
          <a:lstStyle/>
          <a:p>
            <a:pPr lvl="0" algn="l">
              <a:buClrTx/>
              <a:buSzTx/>
              <a:buFontTx/>
            </a:pPr>
            <a:r>
              <a:rPr lang="zh-CN" altLang="en-US" sz="2800" b="1">
                <a:ln>
                  <a:noFill/>
                </a:ln>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打破日本3个月灭亡中国的迷梦</a:t>
            </a:r>
          </a:p>
          <a:p>
            <a:pPr lvl="0" algn="l">
              <a:buClrTx/>
              <a:buSzTx/>
              <a:buFontTx/>
            </a:pPr>
            <a:r>
              <a:rPr lang="zh-CN" altLang="en-US" sz="2800" b="1">
                <a:ln>
                  <a:noFill/>
                </a:ln>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激发了全国人民的斗志</a:t>
            </a:r>
          </a:p>
        </p:txBody>
      </p:sp>
      <p:sp>
        <p:nvSpPr>
          <p:cNvPr id="4" name="文本框 3"/>
          <p:cNvSpPr txBox="1"/>
          <p:nvPr/>
        </p:nvSpPr>
        <p:spPr>
          <a:xfrm>
            <a:off x="6866255" y="4059555"/>
            <a:ext cx="4993640" cy="953135"/>
          </a:xfrm>
          <a:prstGeom prst="rect">
            <a:avLst/>
          </a:prstGeom>
          <a:solidFill>
            <a:schemeClr val="bg2">
              <a:lumMod val="95000"/>
            </a:schemeClr>
          </a:solidFill>
          <a:ln w="9525" cap="flat" cmpd="sng">
            <a:noFill/>
            <a:prstDash val="solid"/>
            <a:round/>
            <a:headEnd type="none" w="med" len="med"/>
            <a:tailEnd type="none" w="med" len="med"/>
          </a:ln>
        </p:spPr>
        <p:txBody>
          <a:bodyPr wrap="square" lIns="91440" tIns="45720" rIns="91440" bIns="45720" rtlCol="0" anchor="t">
            <a:spAutoFit/>
          </a:bodyPr>
          <a:lstStyle/>
          <a:p>
            <a:pPr lvl="0" algn="l">
              <a:buClrTx/>
              <a:buSzTx/>
              <a:buFontTx/>
            </a:pPr>
            <a:r>
              <a:rPr lang="zh-CN" altLang="en-US" sz="28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强大的民族凝聚力、抗日的坚定决心、誓死卫国的爱国精神</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3" grpId="0" bldLvl="0" animBg="1"/>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2755" y="795020"/>
            <a:ext cx="5987415" cy="470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任意多边形: 形状 4"/>
          <p:cNvSpPr/>
          <p:nvPr/>
        </p:nvSpPr>
        <p:spPr>
          <a:xfrm>
            <a:off x="7811770" y="795020"/>
            <a:ext cx="2438400" cy="1973580"/>
          </a:xfrm>
          <a:custGeom>
            <a:avLst/>
            <a:gdLst>
              <a:gd name="connsiteX0" fmla="*/ 0 w 3074152"/>
              <a:gd name="connsiteY0" fmla="*/ 1128409 h 2784377"/>
              <a:gd name="connsiteX1" fmla="*/ 29183 w 3074152"/>
              <a:gd name="connsiteY1" fmla="*/ 1079771 h 2784377"/>
              <a:gd name="connsiteX2" fmla="*/ 38911 w 3074152"/>
              <a:gd name="connsiteY2" fmla="*/ 1021405 h 2784377"/>
              <a:gd name="connsiteX3" fmla="*/ 48639 w 3074152"/>
              <a:gd name="connsiteY3" fmla="*/ 992222 h 2784377"/>
              <a:gd name="connsiteX4" fmla="*/ 58366 w 3074152"/>
              <a:gd name="connsiteY4" fmla="*/ 914400 h 2784377"/>
              <a:gd name="connsiteX5" fmla="*/ 77822 w 3074152"/>
              <a:gd name="connsiteY5" fmla="*/ 885217 h 2784377"/>
              <a:gd name="connsiteX6" fmla="*/ 126460 w 3074152"/>
              <a:gd name="connsiteY6" fmla="*/ 817124 h 2784377"/>
              <a:gd name="connsiteX7" fmla="*/ 145915 w 3074152"/>
              <a:gd name="connsiteY7" fmla="*/ 758758 h 2784377"/>
              <a:gd name="connsiteX8" fmla="*/ 175098 w 3074152"/>
              <a:gd name="connsiteY8" fmla="*/ 749030 h 2784377"/>
              <a:gd name="connsiteX9" fmla="*/ 204281 w 3074152"/>
              <a:gd name="connsiteY9" fmla="*/ 729575 h 2784377"/>
              <a:gd name="connsiteX10" fmla="*/ 243192 w 3074152"/>
              <a:gd name="connsiteY10" fmla="*/ 710119 h 2784377"/>
              <a:gd name="connsiteX11" fmla="*/ 272375 w 3074152"/>
              <a:gd name="connsiteY11" fmla="*/ 719847 h 2784377"/>
              <a:gd name="connsiteX12" fmla="*/ 321013 w 3074152"/>
              <a:gd name="connsiteY12" fmla="*/ 758758 h 2784377"/>
              <a:gd name="connsiteX13" fmla="*/ 330741 w 3074152"/>
              <a:gd name="connsiteY13" fmla="*/ 797668 h 2784377"/>
              <a:gd name="connsiteX14" fmla="*/ 379379 w 3074152"/>
              <a:gd name="connsiteY14" fmla="*/ 787941 h 2784377"/>
              <a:gd name="connsiteX15" fmla="*/ 447473 w 3074152"/>
              <a:gd name="connsiteY15" fmla="*/ 749030 h 2784377"/>
              <a:gd name="connsiteX16" fmla="*/ 466928 w 3074152"/>
              <a:gd name="connsiteY16" fmla="*/ 719847 h 2784377"/>
              <a:gd name="connsiteX17" fmla="*/ 525294 w 3074152"/>
              <a:gd name="connsiteY17" fmla="*/ 700392 h 2784377"/>
              <a:gd name="connsiteX18" fmla="*/ 554477 w 3074152"/>
              <a:gd name="connsiteY18" fmla="*/ 671209 h 2784377"/>
              <a:gd name="connsiteX19" fmla="*/ 515566 w 3074152"/>
              <a:gd name="connsiteY19" fmla="*/ 603115 h 2784377"/>
              <a:gd name="connsiteX20" fmla="*/ 554477 w 3074152"/>
              <a:gd name="connsiteY20" fmla="*/ 554477 h 2784377"/>
              <a:gd name="connsiteX21" fmla="*/ 573932 w 3074152"/>
              <a:gd name="connsiteY21" fmla="*/ 525294 h 2784377"/>
              <a:gd name="connsiteX22" fmla="*/ 603115 w 3074152"/>
              <a:gd name="connsiteY22" fmla="*/ 496111 h 2784377"/>
              <a:gd name="connsiteX23" fmla="*/ 612843 w 3074152"/>
              <a:gd name="connsiteY23" fmla="*/ 466928 h 2784377"/>
              <a:gd name="connsiteX24" fmla="*/ 632298 w 3074152"/>
              <a:gd name="connsiteY24" fmla="*/ 437745 h 2784377"/>
              <a:gd name="connsiteX25" fmla="*/ 642026 w 3074152"/>
              <a:gd name="connsiteY25" fmla="*/ 398834 h 2784377"/>
              <a:gd name="connsiteX26" fmla="*/ 700392 w 3074152"/>
              <a:gd name="connsiteY26" fmla="*/ 330741 h 2784377"/>
              <a:gd name="connsiteX27" fmla="*/ 710119 w 3074152"/>
              <a:gd name="connsiteY27" fmla="*/ 301558 h 2784377"/>
              <a:gd name="connsiteX28" fmla="*/ 729575 w 3074152"/>
              <a:gd name="connsiteY28" fmla="*/ 272375 h 2784377"/>
              <a:gd name="connsiteX29" fmla="*/ 719847 w 3074152"/>
              <a:gd name="connsiteY29" fmla="*/ 243192 h 2784377"/>
              <a:gd name="connsiteX30" fmla="*/ 651753 w 3074152"/>
              <a:gd name="connsiteY30" fmla="*/ 233464 h 2784377"/>
              <a:gd name="connsiteX31" fmla="*/ 593387 w 3074152"/>
              <a:gd name="connsiteY31" fmla="*/ 214009 h 2784377"/>
              <a:gd name="connsiteX32" fmla="*/ 661481 w 3074152"/>
              <a:gd name="connsiteY32" fmla="*/ 107005 h 2784377"/>
              <a:gd name="connsiteX33" fmla="*/ 710119 w 3074152"/>
              <a:gd name="connsiteY33" fmla="*/ 97277 h 2784377"/>
              <a:gd name="connsiteX34" fmla="*/ 739302 w 3074152"/>
              <a:gd name="connsiteY34" fmla="*/ 87549 h 2784377"/>
              <a:gd name="connsiteX35" fmla="*/ 778213 w 3074152"/>
              <a:gd name="connsiteY35" fmla="*/ 77822 h 2784377"/>
              <a:gd name="connsiteX36" fmla="*/ 807396 w 3074152"/>
              <a:gd name="connsiteY36" fmla="*/ 68094 h 2784377"/>
              <a:gd name="connsiteX37" fmla="*/ 856034 w 3074152"/>
              <a:gd name="connsiteY37" fmla="*/ 58366 h 2784377"/>
              <a:gd name="connsiteX38" fmla="*/ 865762 w 3074152"/>
              <a:gd name="connsiteY38" fmla="*/ 9728 h 2784377"/>
              <a:gd name="connsiteX39" fmla="*/ 894945 w 3074152"/>
              <a:gd name="connsiteY39" fmla="*/ 0 h 2784377"/>
              <a:gd name="connsiteX40" fmla="*/ 1206230 w 3074152"/>
              <a:gd name="connsiteY40" fmla="*/ 9728 h 2784377"/>
              <a:gd name="connsiteX41" fmla="*/ 1429966 w 3074152"/>
              <a:gd name="connsiteY41" fmla="*/ 38911 h 2784377"/>
              <a:gd name="connsiteX42" fmla="*/ 1507787 w 3074152"/>
              <a:gd name="connsiteY42" fmla="*/ 97277 h 2784377"/>
              <a:gd name="connsiteX43" fmla="*/ 1556426 w 3074152"/>
              <a:gd name="connsiteY43" fmla="*/ 145915 h 2784377"/>
              <a:gd name="connsiteX44" fmla="*/ 1605064 w 3074152"/>
              <a:gd name="connsiteY44" fmla="*/ 204281 h 2784377"/>
              <a:gd name="connsiteX45" fmla="*/ 1634247 w 3074152"/>
              <a:gd name="connsiteY45" fmla="*/ 214009 h 2784377"/>
              <a:gd name="connsiteX46" fmla="*/ 1643975 w 3074152"/>
              <a:gd name="connsiteY46" fmla="*/ 243192 h 2784377"/>
              <a:gd name="connsiteX47" fmla="*/ 1682885 w 3074152"/>
              <a:gd name="connsiteY47" fmla="*/ 301558 h 2784377"/>
              <a:gd name="connsiteX48" fmla="*/ 1721796 w 3074152"/>
              <a:gd name="connsiteY48" fmla="*/ 389107 h 2784377"/>
              <a:gd name="connsiteX49" fmla="*/ 1750979 w 3074152"/>
              <a:gd name="connsiteY49" fmla="*/ 408562 h 2784377"/>
              <a:gd name="connsiteX50" fmla="*/ 1770434 w 3074152"/>
              <a:gd name="connsiteY50" fmla="*/ 437745 h 2784377"/>
              <a:gd name="connsiteX51" fmla="*/ 1789890 w 3074152"/>
              <a:gd name="connsiteY51" fmla="*/ 457200 h 2784377"/>
              <a:gd name="connsiteX52" fmla="*/ 1799617 w 3074152"/>
              <a:gd name="connsiteY52" fmla="*/ 486383 h 2784377"/>
              <a:gd name="connsiteX53" fmla="*/ 1819073 w 3074152"/>
              <a:gd name="connsiteY53" fmla="*/ 505839 h 2784377"/>
              <a:gd name="connsiteX54" fmla="*/ 1867711 w 3074152"/>
              <a:gd name="connsiteY54" fmla="*/ 544749 h 2784377"/>
              <a:gd name="connsiteX55" fmla="*/ 1896894 w 3074152"/>
              <a:gd name="connsiteY55" fmla="*/ 603115 h 2784377"/>
              <a:gd name="connsiteX56" fmla="*/ 1916349 w 3074152"/>
              <a:gd name="connsiteY56" fmla="*/ 622571 h 2784377"/>
              <a:gd name="connsiteX57" fmla="*/ 1964987 w 3074152"/>
              <a:gd name="connsiteY57" fmla="*/ 632298 h 2784377"/>
              <a:gd name="connsiteX58" fmla="*/ 2120630 w 3074152"/>
              <a:gd name="connsiteY58" fmla="*/ 642026 h 2784377"/>
              <a:gd name="connsiteX59" fmla="*/ 2247090 w 3074152"/>
              <a:gd name="connsiteY59" fmla="*/ 651754 h 2784377"/>
              <a:gd name="connsiteX60" fmla="*/ 2276273 w 3074152"/>
              <a:gd name="connsiteY60" fmla="*/ 661481 h 2784377"/>
              <a:gd name="connsiteX61" fmla="*/ 2295728 w 3074152"/>
              <a:gd name="connsiteY61" fmla="*/ 690664 h 2784377"/>
              <a:gd name="connsiteX62" fmla="*/ 2344366 w 3074152"/>
              <a:gd name="connsiteY62" fmla="*/ 700392 h 2784377"/>
              <a:gd name="connsiteX63" fmla="*/ 2402732 w 3074152"/>
              <a:gd name="connsiteY63" fmla="*/ 778213 h 2784377"/>
              <a:gd name="connsiteX64" fmla="*/ 2431915 w 3074152"/>
              <a:gd name="connsiteY64" fmla="*/ 846307 h 2784377"/>
              <a:gd name="connsiteX65" fmla="*/ 2470826 w 3074152"/>
              <a:gd name="connsiteY65" fmla="*/ 865762 h 2784377"/>
              <a:gd name="connsiteX66" fmla="*/ 2480553 w 3074152"/>
              <a:gd name="connsiteY66" fmla="*/ 894945 h 2784377"/>
              <a:gd name="connsiteX67" fmla="*/ 2645924 w 3074152"/>
              <a:gd name="connsiteY67" fmla="*/ 875490 h 2784377"/>
              <a:gd name="connsiteX68" fmla="*/ 2714017 w 3074152"/>
              <a:gd name="connsiteY68" fmla="*/ 846307 h 2784377"/>
              <a:gd name="connsiteX69" fmla="*/ 2743200 w 3074152"/>
              <a:gd name="connsiteY69" fmla="*/ 826851 h 2784377"/>
              <a:gd name="connsiteX70" fmla="*/ 2830749 w 3074152"/>
              <a:gd name="connsiteY70" fmla="*/ 758758 h 2784377"/>
              <a:gd name="connsiteX71" fmla="*/ 2859932 w 3074152"/>
              <a:gd name="connsiteY71" fmla="*/ 749030 h 2784377"/>
              <a:gd name="connsiteX72" fmla="*/ 2898843 w 3074152"/>
              <a:gd name="connsiteY72" fmla="*/ 700392 h 2784377"/>
              <a:gd name="connsiteX73" fmla="*/ 2928026 w 3074152"/>
              <a:gd name="connsiteY73" fmla="*/ 690664 h 2784377"/>
              <a:gd name="connsiteX74" fmla="*/ 2957209 w 3074152"/>
              <a:gd name="connsiteY74" fmla="*/ 671209 h 2784377"/>
              <a:gd name="connsiteX75" fmla="*/ 3015575 w 3074152"/>
              <a:gd name="connsiteY75" fmla="*/ 651754 h 2784377"/>
              <a:gd name="connsiteX76" fmla="*/ 3073941 w 3074152"/>
              <a:gd name="connsiteY76" fmla="*/ 651754 h 2784377"/>
              <a:gd name="connsiteX77" fmla="*/ 3054485 w 3074152"/>
              <a:gd name="connsiteY77" fmla="*/ 671209 h 2784377"/>
              <a:gd name="connsiteX78" fmla="*/ 3035030 w 3074152"/>
              <a:gd name="connsiteY78" fmla="*/ 700392 h 2784377"/>
              <a:gd name="connsiteX79" fmla="*/ 3044758 w 3074152"/>
              <a:gd name="connsiteY79" fmla="*/ 758758 h 2784377"/>
              <a:gd name="connsiteX80" fmla="*/ 3044758 w 3074152"/>
              <a:gd name="connsiteY80" fmla="*/ 817124 h 2784377"/>
              <a:gd name="connsiteX81" fmla="*/ 3005847 w 3074152"/>
              <a:gd name="connsiteY81" fmla="*/ 875490 h 2784377"/>
              <a:gd name="connsiteX82" fmla="*/ 3015575 w 3074152"/>
              <a:gd name="connsiteY82" fmla="*/ 972766 h 2784377"/>
              <a:gd name="connsiteX83" fmla="*/ 3025302 w 3074152"/>
              <a:gd name="connsiteY83" fmla="*/ 1001949 h 2784377"/>
              <a:gd name="connsiteX84" fmla="*/ 3005847 w 3074152"/>
              <a:gd name="connsiteY84" fmla="*/ 1157592 h 2784377"/>
              <a:gd name="connsiteX85" fmla="*/ 2986392 w 3074152"/>
              <a:gd name="connsiteY85" fmla="*/ 1186775 h 2784377"/>
              <a:gd name="connsiteX86" fmla="*/ 2976664 w 3074152"/>
              <a:gd name="connsiteY86" fmla="*/ 1225685 h 2784377"/>
              <a:gd name="connsiteX87" fmla="*/ 2957209 w 3074152"/>
              <a:gd name="connsiteY87" fmla="*/ 1245141 h 2784377"/>
              <a:gd name="connsiteX88" fmla="*/ 2937753 w 3074152"/>
              <a:gd name="connsiteY88" fmla="*/ 1303507 h 2784377"/>
              <a:gd name="connsiteX89" fmla="*/ 2918298 w 3074152"/>
              <a:gd name="connsiteY89" fmla="*/ 1332690 h 2784377"/>
              <a:gd name="connsiteX90" fmla="*/ 2908570 w 3074152"/>
              <a:gd name="connsiteY90" fmla="*/ 1361873 h 2784377"/>
              <a:gd name="connsiteX91" fmla="*/ 2879387 w 3074152"/>
              <a:gd name="connsiteY91" fmla="*/ 1381328 h 2784377"/>
              <a:gd name="connsiteX92" fmla="*/ 2869660 w 3074152"/>
              <a:gd name="connsiteY92" fmla="*/ 1352145 h 2784377"/>
              <a:gd name="connsiteX93" fmla="*/ 2714017 w 3074152"/>
              <a:gd name="connsiteY93" fmla="*/ 1322962 h 2784377"/>
              <a:gd name="connsiteX94" fmla="*/ 2704290 w 3074152"/>
              <a:gd name="connsiteY94" fmla="*/ 1361873 h 2784377"/>
              <a:gd name="connsiteX95" fmla="*/ 2655651 w 3074152"/>
              <a:gd name="connsiteY95" fmla="*/ 1400783 h 2784377"/>
              <a:gd name="connsiteX96" fmla="*/ 2626468 w 3074152"/>
              <a:gd name="connsiteY96" fmla="*/ 1429966 h 2784377"/>
              <a:gd name="connsiteX97" fmla="*/ 2645924 w 3074152"/>
              <a:gd name="connsiteY97" fmla="*/ 1459149 h 2784377"/>
              <a:gd name="connsiteX98" fmla="*/ 2675107 w 3074152"/>
              <a:gd name="connsiteY98" fmla="*/ 1478605 h 2784377"/>
              <a:gd name="connsiteX99" fmla="*/ 2714017 w 3074152"/>
              <a:gd name="connsiteY99" fmla="*/ 1575881 h 2784377"/>
              <a:gd name="connsiteX100" fmla="*/ 2733473 w 3074152"/>
              <a:gd name="connsiteY100" fmla="*/ 1614792 h 2784377"/>
              <a:gd name="connsiteX101" fmla="*/ 2733473 w 3074152"/>
              <a:gd name="connsiteY101" fmla="*/ 1780162 h 2784377"/>
              <a:gd name="connsiteX102" fmla="*/ 2704290 w 3074152"/>
              <a:gd name="connsiteY102" fmla="*/ 1799617 h 2784377"/>
              <a:gd name="connsiteX103" fmla="*/ 2519464 w 3074152"/>
              <a:gd name="connsiteY103" fmla="*/ 1838528 h 2784377"/>
              <a:gd name="connsiteX104" fmla="*/ 2509736 w 3074152"/>
              <a:gd name="connsiteY104" fmla="*/ 1935805 h 2784377"/>
              <a:gd name="connsiteX105" fmla="*/ 2451370 w 3074152"/>
              <a:gd name="connsiteY105" fmla="*/ 1945532 h 2784377"/>
              <a:gd name="connsiteX106" fmla="*/ 2441643 w 3074152"/>
              <a:gd name="connsiteY106" fmla="*/ 1994171 h 2784377"/>
              <a:gd name="connsiteX107" fmla="*/ 2412460 w 3074152"/>
              <a:gd name="connsiteY107" fmla="*/ 2023354 h 2784377"/>
              <a:gd name="connsiteX108" fmla="*/ 2266545 w 3074152"/>
              <a:gd name="connsiteY108" fmla="*/ 2052536 h 2784377"/>
              <a:gd name="connsiteX109" fmla="*/ 2305456 w 3074152"/>
              <a:gd name="connsiteY109" fmla="*/ 2062264 h 2784377"/>
              <a:gd name="connsiteX110" fmla="*/ 2315183 w 3074152"/>
              <a:gd name="connsiteY110" fmla="*/ 2149813 h 2784377"/>
              <a:gd name="connsiteX111" fmla="*/ 2256817 w 3074152"/>
              <a:gd name="connsiteY111" fmla="*/ 2169268 h 2784377"/>
              <a:gd name="connsiteX112" fmla="*/ 2188724 w 3074152"/>
              <a:gd name="connsiteY112" fmla="*/ 2188724 h 2784377"/>
              <a:gd name="connsiteX113" fmla="*/ 2091447 w 3074152"/>
              <a:gd name="connsiteY113" fmla="*/ 2178996 h 2784377"/>
              <a:gd name="connsiteX114" fmla="*/ 2081719 w 3074152"/>
              <a:gd name="connsiteY114" fmla="*/ 2149813 h 2784377"/>
              <a:gd name="connsiteX115" fmla="*/ 2052536 w 3074152"/>
              <a:gd name="connsiteY115" fmla="*/ 2140085 h 2784377"/>
              <a:gd name="connsiteX116" fmla="*/ 2023353 w 3074152"/>
              <a:gd name="connsiteY116" fmla="*/ 2149813 h 2784377"/>
              <a:gd name="connsiteX117" fmla="*/ 1984443 w 3074152"/>
              <a:gd name="connsiteY117" fmla="*/ 2227634 h 2784377"/>
              <a:gd name="connsiteX118" fmla="*/ 1935805 w 3074152"/>
              <a:gd name="connsiteY118" fmla="*/ 2256817 h 2784377"/>
              <a:gd name="connsiteX119" fmla="*/ 1896894 w 3074152"/>
              <a:gd name="connsiteY119" fmla="*/ 2305456 h 2784377"/>
              <a:gd name="connsiteX120" fmla="*/ 1838528 w 3074152"/>
              <a:gd name="connsiteY120" fmla="*/ 2344366 h 2784377"/>
              <a:gd name="connsiteX121" fmla="*/ 1819073 w 3074152"/>
              <a:gd name="connsiteY121" fmla="*/ 2363822 h 2784377"/>
              <a:gd name="connsiteX122" fmla="*/ 1780162 w 3074152"/>
              <a:gd name="connsiteY122" fmla="*/ 2422188 h 2784377"/>
              <a:gd name="connsiteX123" fmla="*/ 1721796 w 3074152"/>
              <a:gd name="connsiteY123" fmla="*/ 2470826 h 2784377"/>
              <a:gd name="connsiteX124" fmla="*/ 1692613 w 3074152"/>
              <a:gd name="connsiteY124" fmla="*/ 2490281 h 2784377"/>
              <a:gd name="connsiteX125" fmla="*/ 1663430 w 3074152"/>
              <a:gd name="connsiteY125" fmla="*/ 2519464 h 2784377"/>
              <a:gd name="connsiteX126" fmla="*/ 1614792 w 3074152"/>
              <a:gd name="connsiteY126" fmla="*/ 2548647 h 2784377"/>
              <a:gd name="connsiteX127" fmla="*/ 1546698 w 3074152"/>
              <a:gd name="connsiteY127" fmla="*/ 2587558 h 2784377"/>
              <a:gd name="connsiteX128" fmla="*/ 1488332 w 3074152"/>
              <a:gd name="connsiteY128" fmla="*/ 2607013 h 2784377"/>
              <a:gd name="connsiteX129" fmla="*/ 1459149 w 3074152"/>
              <a:gd name="connsiteY129" fmla="*/ 2616741 h 2784377"/>
              <a:gd name="connsiteX130" fmla="*/ 1400783 w 3074152"/>
              <a:gd name="connsiteY130" fmla="*/ 2645924 h 2784377"/>
              <a:gd name="connsiteX131" fmla="*/ 1313234 w 3074152"/>
              <a:gd name="connsiteY131" fmla="*/ 2694562 h 2784377"/>
              <a:gd name="connsiteX132" fmla="*/ 1284051 w 3074152"/>
              <a:gd name="connsiteY132" fmla="*/ 2714017 h 2784377"/>
              <a:gd name="connsiteX133" fmla="*/ 1245141 w 3074152"/>
              <a:gd name="connsiteY133" fmla="*/ 2733473 h 2784377"/>
              <a:gd name="connsiteX134" fmla="*/ 1186775 w 3074152"/>
              <a:gd name="connsiteY134" fmla="*/ 2762656 h 2784377"/>
              <a:gd name="connsiteX135" fmla="*/ 1157592 w 3074152"/>
              <a:gd name="connsiteY135" fmla="*/ 2752928 h 2784377"/>
              <a:gd name="connsiteX136" fmla="*/ 1206230 w 3074152"/>
              <a:gd name="connsiteY136" fmla="*/ 2704290 h 2784377"/>
              <a:gd name="connsiteX137" fmla="*/ 1225685 w 3074152"/>
              <a:gd name="connsiteY137" fmla="*/ 2665379 h 2784377"/>
              <a:gd name="connsiteX138" fmla="*/ 1186775 w 3074152"/>
              <a:gd name="connsiteY138" fmla="*/ 2636196 h 2784377"/>
              <a:gd name="connsiteX139" fmla="*/ 1157592 w 3074152"/>
              <a:gd name="connsiteY139" fmla="*/ 2616741 h 2784377"/>
              <a:gd name="connsiteX140" fmla="*/ 1206230 w 3074152"/>
              <a:gd name="connsiteY140" fmla="*/ 2568102 h 2784377"/>
              <a:gd name="connsiteX141" fmla="*/ 1235413 w 3074152"/>
              <a:gd name="connsiteY141" fmla="*/ 2538919 h 2784377"/>
              <a:gd name="connsiteX142" fmla="*/ 1264596 w 3074152"/>
              <a:gd name="connsiteY142" fmla="*/ 2519464 h 2784377"/>
              <a:gd name="connsiteX143" fmla="*/ 1254868 w 3074152"/>
              <a:gd name="connsiteY143" fmla="*/ 2412460 h 2784377"/>
              <a:gd name="connsiteX144" fmla="*/ 1196502 w 3074152"/>
              <a:gd name="connsiteY144" fmla="*/ 2422188 h 2784377"/>
              <a:gd name="connsiteX145" fmla="*/ 1167319 w 3074152"/>
              <a:gd name="connsiteY145" fmla="*/ 2441643 h 2784377"/>
              <a:gd name="connsiteX146" fmla="*/ 1118681 w 3074152"/>
              <a:gd name="connsiteY146" fmla="*/ 2451371 h 2784377"/>
              <a:gd name="connsiteX147" fmla="*/ 1060315 w 3074152"/>
              <a:gd name="connsiteY147" fmla="*/ 2480554 h 2784377"/>
              <a:gd name="connsiteX148" fmla="*/ 1040860 w 3074152"/>
              <a:gd name="connsiteY148" fmla="*/ 2461098 h 2784377"/>
              <a:gd name="connsiteX149" fmla="*/ 1060315 w 3074152"/>
              <a:gd name="connsiteY149" fmla="*/ 2431915 h 2784377"/>
              <a:gd name="connsiteX150" fmla="*/ 1138136 w 3074152"/>
              <a:gd name="connsiteY150" fmla="*/ 2412460 h 2784377"/>
              <a:gd name="connsiteX151" fmla="*/ 1167319 w 3074152"/>
              <a:gd name="connsiteY151" fmla="*/ 2393005 h 2784377"/>
              <a:gd name="connsiteX152" fmla="*/ 1089498 w 3074152"/>
              <a:gd name="connsiteY152" fmla="*/ 2412460 h 2784377"/>
              <a:gd name="connsiteX153" fmla="*/ 1060315 w 3074152"/>
              <a:gd name="connsiteY153" fmla="*/ 2441643 h 2784377"/>
              <a:gd name="connsiteX154" fmla="*/ 1021405 w 3074152"/>
              <a:gd name="connsiteY154" fmla="*/ 2470826 h 2784377"/>
              <a:gd name="connsiteX155" fmla="*/ 982494 w 3074152"/>
              <a:gd name="connsiteY155" fmla="*/ 2529192 h 2784377"/>
              <a:gd name="connsiteX156" fmla="*/ 963039 w 3074152"/>
              <a:gd name="connsiteY156" fmla="*/ 2558375 h 2784377"/>
              <a:gd name="connsiteX157" fmla="*/ 933856 w 3074152"/>
              <a:gd name="connsiteY157" fmla="*/ 2577830 h 2784377"/>
              <a:gd name="connsiteX158" fmla="*/ 875490 w 3074152"/>
              <a:gd name="connsiteY158" fmla="*/ 2568102 h 2784377"/>
              <a:gd name="connsiteX159" fmla="*/ 894945 w 3074152"/>
              <a:gd name="connsiteY159" fmla="*/ 2500009 h 2784377"/>
              <a:gd name="connsiteX160" fmla="*/ 953311 w 3074152"/>
              <a:gd name="connsiteY160" fmla="*/ 2480554 h 2784377"/>
              <a:gd name="connsiteX161" fmla="*/ 992222 w 3074152"/>
              <a:gd name="connsiteY161" fmla="*/ 2431915 h 2784377"/>
              <a:gd name="connsiteX162" fmla="*/ 1021405 w 3074152"/>
              <a:gd name="connsiteY162" fmla="*/ 2334639 h 2784377"/>
              <a:gd name="connsiteX163" fmla="*/ 1040860 w 3074152"/>
              <a:gd name="connsiteY163" fmla="*/ 2276273 h 2784377"/>
              <a:gd name="connsiteX164" fmla="*/ 1118681 w 3074152"/>
              <a:gd name="connsiteY164" fmla="*/ 2266545 h 2784377"/>
              <a:gd name="connsiteX165" fmla="*/ 1147864 w 3074152"/>
              <a:gd name="connsiteY165" fmla="*/ 2256817 h 2784377"/>
              <a:gd name="connsiteX166" fmla="*/ 1167319 w 3074152"/>
              <a:gd name="connsiteY166" fmla="*/ 2081719 h 2784377"/>
              <a:gd name="connsiteX167" fmla="*/ 1138136 w 3074152"/>
              <a:gd name="connsiteY167" fmla="*/ 2071992 h 2784377"/>
              <a:gd name="connsiteX168" fmla="*/ 1089498 w 3074152"/>
              <a:gd name="connsiteY168" fmla="*/ 2062264 h 2784377"/>
              <a:gd name="connsiteX169" fmla="*/ 1070043 w 3074152"/>
              <a:gd name="connsiteY169" fmla="*/ 2033081 h 2784377"/>
              <a:gd name="connsiteX170" fmla="*/ 1070043 w 3074152"/>
              <a:gd name="connsiteY170" fmla="*/ 1848256 h 2784377"/>
              <a:gd name="connsiteX171" fmla="*/ 1040860 w 3074152"/>
              <a:gd name="connsiteY171" fmla="*/ 1770434 h 2784377"/>
              <a:gd name="connsiteX172" fmla="*/ 1011677 w 3074152"/>
              <a:gd name="connsiteY172" fmla="*/ 1750979 h 2784377"/>
              <a:gd name="connsiteX173" fmla="*/ 992222 w 3074152"/>
              <a:gd name="connsiteY173" fmla="*/ 1721796 h 2784377"/>
              <a:gd name="connsiteX174" fmla="*/ 933856 w 3074152"/>
              <a:gd name="connsiteY174" fmla="*/ 1682885 h 2784377"/>
              <a:gd name="connsiteX175" fmla="*/ 904673 w 3074152"/>
              <a:gd name="connsiteY175" fmla="*/ 1663430 h 2784377"/>
              <a:gd name="connsiteX176" fmla="*/ 856034 w 3074152"/>
              <a:gd name="connsiteY176" fmla="*/ 1624519 h 2784377"/>
              <a:gd name="connsiteX177" fmla="*/ 826851 w 3074152"/>
              <a:gd name="connsiteY177" fmla="*/ 1614792 h 2784377"/>
              <a:gd name="connsiteX178" fmla="*/ 768485 w 3074152"/>
              <a:gd name="connsiteY178" fmla="*/ 1624519 h 2784377"/>
              <a:gd name="connsiteX179" fmla="*/ 739302 w 3074152"/>
              <a:gd name="connsiteY179" fmla="*/ 1634247 h 2784377"/>
              <a:gd name="connsiteX180" fmla="*/ 661481 w 3074152"/>
              <a:gd name="connsiteY180" fmla="*/ 1624519 h 2784377"/>
              <a:gd name="connsiteX181" fmla="*/ 671209 w 3074152"/>
              <a:gd name="connsiteY181" fmla="*/ 1575881 h 2784377"/>
              <a:gd name="connsiteX182" fmla="*/ 758758 w 3074152"/>
              <a:gd name="connsiteY182" fmla="*/ 1546698 h 2784377"/>
              <a:gd name="connsiteX183" fmla="*/ 787941 w 3074152"/>
              <a:gd name="connsiteY183" fmla="*/ 1536971 h 2784377"/>
              <a:gd name="connsiteX184" fmla="*/ 797668 w 3074152"/>
              <a:gd name="connsiteY184" fmla="*/ 1449422 h 2784377"/>
              <a:gd name="connsiteX185" fmla="*/ 749030 w 3074152"/>
              <a:gd name="connsiteY185" fmla="*/ 1439694 h 2784377"/>
              <a:gd name="connsiteX186" fmla="*/ 797668 w 3074152"/>
              <a:gd name="connsiteY186" fmla="*/ 1410511 h 2784377"/>
              <a:gd name="connsiteX187" fmla="*/ 865762 w 3074152"/>
              <a:gd name="connsiteY187" fmla="*/ 1381328 h 2784377"/>
              <a:gd name="connsiteX188" fmla="*/ 729575 w 3074152"/>
              <a:gd name="connsiteY188" fmla="*/ 1293779 h 2784377"/>
              <a:gd name="connsiteX189" fmla="*/ 690664 w 3074152"/>
              <a:gd name="connsiteY189" fmla="*/ 1254868 h 2784377"/>
              <a:gd name="connsiteX190" fmla="*/ 661481 w 3074152"/>
              <a:gd name="connsiteY190" fmla="*/ 1235413 h 2784377"/>
              <a:gd name="connsiteX191" fmla="*/ 642026 w 3074152"/>
              <a:gd name="connsiteY191" fmla="*/ 1206230 h 2784377"/>
              <a:gd name="connsiteX192" fmla="*/ 622570 w 3074152"/>
              <a:gd name="connsiteY192" fmla="*/ 1186775 h 2784377"/>
              <a:gd name="connsiteX193" fmla="*/ 593387 w 3074152"/>
              <a:gd name="connsiteY193" fmla="*/ 1138136 h 2784377"/>
              <a:gd name="connsiteX194" fmla="*/ 515566 w 3074152"/>
              <a:gd name="connsiteY194" fmla="*/ 1118681 h 2784377"/>
              <a:gd name="connsiteX195" fmla="*/ 486383 w 3074152"/>
              <a:gd name="connsiteY195" fmla="*/ 1099226 h 2784377"/>
              <a:gd name="connsiteX196" fmla="*/ 340468 w 3074152"/>
              <a:gd name="connsiteY196" fmla="*/ 1128409 h 2784377"/>
              <a:gd name="connsiteX197" fmla="*/ 29183 w 3074152"/>
              <a:gd name="connsiteY197" fmla="*/ 1147864 h 2784377"/>
              <a:gd name="connsiteX198" fmla="*/ 19456 w 3074152"/>
              <a:gd name="connsiteY198" fmla="*/ 1060315 h 2784377"/>
              <a:gd name="connsiteX199" fmla="*/ 9728 w 3074152"/>
              <a:gd name="connsiteY199" fmla="*/ 1050588 h 278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074152" h="2784377">
                <a:moveTo>
                  <a:pt x="0" y="1128409"/>
                </a:moveTo>
                <a:cubicBezTo>
                  <a:pt x="9728" y="1112196"/>
                  <a:pt x="22722" y="1097540"/>
                  <a:pt x="29183" y="1079771"/>
                </a:cubicBezTo>
                <a:cubicBezTo>
                  <a:pt x="35924" y="1061235"/>
                  <a:pt x="34632" y="1040659"/>
                  <a:pt x="38911" y="1021405"/>
                </a:cubicBezTo>
                <a:cubicBezTo>
                  <a:pt x="41135" y="1011395"/>
                  <a:pt x="45396" y="1001950"/>
                  <a:pt x="48639" y="992222"/>
                </a:cubicBezTo>
                <a:cubicBezTo>
                  <a:pt x="51881" y="966281"/>
                  <a:pt x="51487" y="939621"/>
                  <a:pt x="58366" y="914400"/>
                </a:cubicBezTo>
                <a:cubicBezTo>
                  <a:pt x="61442" y="903121"/>
                  <a:pt x="71026" y="894731"/>
                  <a:pt x="77822" y="885217"/>
                </a:cubicBezTo>
                <a:cubicBezTo>
                  <a:pt x="138134" y="800782"/>
                  <a:pt x="80623" y="885881"/>
                  <a:pt x="126460" y="817124"/>
                </a:cubicBezTo>
                <a:cubicBezTo>
                  <a:pt x="132945" y="797669"/>
                  <a:pt x="126460" y="765243"/>
                  <a:pt x="145915" y="758758"/>
                </a:cubicBezTo>
                <a:cubicBezTo>
                  <a:pt x="155643" y="755515"/>
                  <a:pt x="165927" y="753616"/>
                  <a:pt x="175098" y="749030"/>
                </a:cubicBezTo>
                <a:cubicBezTo>
                  <a:pt x="185555" y="743802"/>
                  <a:pt x="194130" y="735375"/>
                  <a:pt x="204281" y="729575"/>
                </a:cubicBezTo>
                <a:cubicBezTo>
                  <a:pt x="216872" y="722380"/>
                  <a:pt x="230222" y="716604"/>
                  <a:pt x="243192" y="710119"/>
                </a:cubicBezTo>
                <a:cubicBezTo>
                  <a:pt x="252920" y="713362"/>
                  <a:pt x="263204" y="715261"/>
                  <a:pt x="272375" y="719847"/>
                </a:cubicBezTo>
                <a:cubicBezTo>
                  <a:pt x="296920" y="732119"/>
                  <a:pt x="302916" y="740660"/>
                  <a:pt x="321013" y="758758"/>
                </a:cubicBezTo>
                <a:cubicBezTo>
                  <a:pt x="324256" y="771728"/>
                  <a:pt x="318783" y="791689"/>
                  <a:pt x="330741" y="797668"/>
                </a:cubicBezTo>
                <a:cubicBezTo>
                  <a:pt x="345529" y="805062"/>
                  <a:pt x="363694" y="793169"/>
                  <a:pt x="379379" y="787941"/>
                </a:cubicBezTo>
                <a:cubicBezTo>
                  <a:pt x="404060" y="779714"/>
                  <a:pt x="426127" y="763261"/>
                  <a:pt x="447473" y="749030"/>
                </a:cubicBezTo>
                <a:cubicBezTo>
                  <a:pt x="453958" y="739302"/>
                  <a:pt x="457014" y="726043"/>
                  <a:pt x="466928" y="719847"/>
                </a:cubicBezTo>
                <a:cubicBezTo>
                  <a:pt x="484318" y="708978"/>
                  <a:pt x="525294" y="700392"/>
                  <a:pt x="525294" y="700392"/>
                </a:cubicBezTo>
                <a:cubicBezTo>
                  <a:pt x="535022" y="690664"/>
                  <a:pt x="550698" y="684437"/>
                  <a:pt x="554477" y="671209"/>
                </a:cubicBezTo>
                <a:cubicBezTo>
                  <a:pt x="563186" y="640726"/>
                  <a:pt x="531798" y="619347"/>
                  <a:pt x="515566" y="603115"/>
                </a:cubicBezTo>
                <a:cubicBezTo>
                  <a:pt x="534505" y="546301"/>
                  <a:pt x="510476" y="598478"/>
                  <a:pt x="554477" y="554477"/>
                </a:cubicBezTo>
                <a:cubicBezTo>
                  <a:pt x="562744" y="546210"/>
                  <a:pt x="566448" y="534275"/>
                  <a:pt x="573932" y="525294"/>
                </a:cubicBezTo>
                <a:cubicBezTo>
                  <a:pt x="582739" y="514726"/>
                  <a:pt x="593387" y="505839"/>
                  <a:pt x="603115" y="496111"/>
                </a:cubicBezTo>
                <a:cubicBezTo>
                  <a:pt x="606358" y="486383"/>
                  <a:pt x="608257" y="476099"/>
                  <a:pt x="612843" y="466928"/>
                </a:cubicBezTo>
                <a:cubicBezTo>
                  <a:pt x="618071" y="456471"/>
                  <a:pt x="627693" y="448491"/>
                  <a:pt x="632298" y="437745"/>
                </a:cubicBezTo>
                <a:cubicBezTo>
                  <a:pt x="637564" y="425456"/>
                  <a:pt x="636760" y="411123"/>
                  <a:pt x="642026" y="398834"/>
                </a:cubicBezTo>
                <a:cubicBezTo>
                  <a:pt x="653138" y="372906"/>
                  <a:pt x="682267" y="348866"/>
                  <a:pt x="700392" y="330741"/>
                </a:cubicBezTo>
                <a:cubicBezTo>
                  <a:pt x="703634" y="321013"/>
                  <a:pt x="705533" y="310729"/>
                  <a:pt x="710119" y="301558"/>
                </a:cubicBezTo>
                <a:cubicBezTo>
                  <a:pt x="715348" y="291101"/>
                  <a:pt x="727653" y="283907"/>
                  <a:pt x="729575" y="272375"/>
                </a:cubicBezTo>
                <a:cubicBezTo>
                  <a:pt x="731261" y="262261"/>
                  <a:pt x="729018" y="247778"/>
                  <a:pt x="719847" y="243192"/>
                </a:cubicBezTo>
                <a:cubicBezTo>
                  <a:pt x="699339" y="232938"/>
                  <a:pt x="674451" y="236707"/>
                  <a:pt x="651753" y="233464"/>
                </a:cubicBezTo>
                <a:cubicBezTo>
                  <a:pt x="632298" y="226979"/>
                  <a:pt x="590487" y="234311"/>
                  <a:pt x="593387" y="214009"/>
                </a:cubicBezTo>
                <a:cubicBezTo>
                  <a:pt x="601210" y="159248"/>
                  <a:pt x="589352" y="121431"/>
                  <a:pt x="661481" y="107005"/>
                </a:cubicBezTo>
                <a:cubicBezTo>
                  <a:pt x="677694" y="103762"/>
                  <a:pt x="694079" y="101287"/>
                  <a:pt x="710119" y="97277"/>
                </a:cubicBezTo>
                <a:cubicBezTo>
                  <a:pt x="720067" y="94790"/>
                  <a:pt x="729443" y="90366"/>
                  <a:pt x="739302" y="87549"/>
                </a:cubicBezTo>
                <a:cubicBezTo>
                  <a:pt x="752157" y="83876"/>
                  <a:pt x="765358" y="81495"/>
                  <a:pt x="778213" y="77822"/>
                </a:cubicBezTo>
                <a:cubicBezTo>
                  <a:pt x="788072" y="75005"/>
                  <a:pt x="797448" y="70581"/>
                  <a:pt x="807396" y="68094"/>
                </a:cubicBezTo>
                <a:cubicBezTo>
                  <a:pt x="823436" y="64084"/>
                  <a:pt x="839821" y="61609"/>
                  <a:pt x="856034" y="58366"/>
                </a:cubicBezTo>
                <a:cubicBezTo>
                  <a:pt x="859277" y="42153"/>
                  <a:pt x="856591" y="23485"/>
                  <a:pt x="865762" y="9728"/>
                </a:cubicBezTo>
                <a:cubicBezTo>
                  <a:pt x="871450" y="1196"/>
                  <a:pt x="884691" y="0"/>
                  <a:pt x="894945" y="0"/>
                </a:cubicBezTo>
                <a:cubicBezTo>
                  <a:pt x="998757" y="0"/>
                  <a:pt x="1102468" y="6485"/>
                  <a:pt x="1206230" y="9728"/>
                </a:cubicBezTo>
                <a:cubicBezTo>
                  <a:pt x="1316981" y="46644"/>
                  <a:pt x="1244124" y="27979"/>
                  <a:pt x="1429966" y="38911"/>
                </a:cubicBezTo>
                <a:cubicBezTo>
                  <a:pt x="1479131" y="88076"/>
                  <a:pt x="1452471" y="69619"/>
                  <a:pt x="1507787" y="97277"/>
                </a:cubicBezTo>
                <a:cubicBezTo>
                  <a:pt x="1559673" y="175103"/>
                  <a:pt x="1491571" y="81060"/>
                  <a:pt x="1556426" y="145915"/>
                </a:cubicBezTo>
                <a:cubicBezTo>
                  <a:pt x="1592317" y="181806"/>
                  <a:pt x="1557253" y="172406"/>
                  <a:pt x="1605064" y="204281"/>
                </a:cubicBezTo>
                <a:cubicBezTo>
                  <a:pt x="1613596" y="209969"/>
                  <a:pt x="1624519" y="210766"/>
                  <a:pt x="1634247" y="214009"/>
                </a:cubicBezTo>
                <a:cubicBezTo>
                  <a:pt x="1637490" y="223737"/>
                  <a:pt x="1638995" y="234228"/>
                  <a:pt x="1643975" y="243192"/>
                </a:cubicBezTo>
                <a:cubicBezTo>
                  <a:pt x="1655330" y="263632"/>
                  <a:pt x="1675491" y="279376"/>
                  <a:pt x="1682885" y="301558"/>
                </a:cubicBezTo>
                <a:cubicBezTo>
                  <a:pt x="1692517" y="330452"/>
                  <a:pt x="1698674" y="365985"/>
                  <a:pt x="1721796" y="389107"/>
                </a:cubicBezTo>
                <a:cubicBezTo>
                  <a:pt x="1730063" y="397374"/>
                  <a:pt x="1741251" y="402077"/>
                  <a:pt x="1750979" y="408562"/>
                </a:cubicBezTo>
                <a:cubicBezTo>
                  <a:pt x="1757464" y="418290"/>
                  <a:pt x="1763131" y="428616"/>
                  <a:pt x="1770434" y="437745"/>
                </a:cubicBezTo>
                <a:cubicBezTo>
                  <a:pt x="1776163" y="444907"/>
                  <a:pt x="1785171" y="449336"/>
                  <a:pt x="1789890" y="457200"/>
                </a:cubicBezTo>
                <a:cubicBezTo>
                  <a:pt x="1795166" y="465993"/>
                  <a:pt x="1794342" y="477590"/>
                  <a:pt x="1799617" y="486383"/>
                </a:cubicBezTo>
                <a:cubicBezTo>
                  <a:pt x="1804336" y="494248"/>
                  <a:pt x="1813344" y="498677"/>
                  <a:pt x="1819073" y="505839"/>
                </a:cubicBezTo>
                <a:cubicBezTo>
                  <a:pt x="1851073" y="545839"/>
                  <a:pt x="1821422" y="529321"/>
                  <a:pt x="1867711" y="544749"/>
                </a:cubicBezTo>
                <a:cubicBezTo>
                  <a:pt x="1877986" y="575572"/>
                  <a:pt x="1875343" y="576176"/>
                  <a:pt x="1896894" y="603115"/>
                </a:cubicBezTo>
                <a:cubicBezTo>
                  <a:pt x="1902623" y="610277"/>
                  <a:pt x="1907919" y="618958"/>
                  <a:pt x="1916349" y="622571"/>
                </a:cubicBezTo>
                <a:cubicBezTo>
                  <a:pt x="1931546" y="629084"/>
                  <a:pt x="1948528" y="630730"/>
                  <a:pt x="1964987" y="632298"/>
                </a:cubicBezTo>
                <a:cubicBezTo>
                  <a:pt x="2016735" y="637226"/>
                  <a:pt x="2068771" y="638449"/>
                  <a:pt x="2120630" y="642026"/>
                </a:cubicBezTo>
                <a:lnTo>
                  <a:pt x="2247090" y="651754"/>
                </a:lnTo>
                <a:cubicBezTo>
                  <a:pt x="2256818" y="654996"/>
                  <a:pt x="2268266" y="655076"/>
                  <a:pt x="2276273" y="661481"/>
                </a:cubicBezTo>
                <a:cubicBezTo>
                  <a:pt x="2285402" y="668784"/>
                  <a:pt x="2285577" y="684863"/>
                  <a:pt x="2295728" y="690664"/>
                </a:cubicBezTo>
                <a:cubicBezTo>
                  <a:pt x="2310083" y="698867"/>
                  <a:pt x="2328153" y="697149"/>
                  <a:pt x="2344366" y="700392"/>
                </a:cubicBezTo>
                <a:cubicBezTo>
                  <a:pt x="2367414" y="723439"/>
                  <a:pt x="2391731" y="745210"/>
                  <a:pt x="2402732" y="778213"/>
                </a:cubicBezTo>
                <a:cubicBezTo>
                  <a:pt x="2408545" y="795652"/>
                  <a:pt x="2419896" y="834288"/>
                  <a:pt x="2431915" y="846307"/>
                </a:cubicBezTo>
                <a:cubicBezTo>
                  <a:pt x="2442169" y="856561"/>
                  <a:pt x="2457856" y="859277"/>
                  <a:pt x="2470826" y="865762"/>
                </a:cubicBezTo>
                <a:cubicBezTo>
                  <a:pt x="2474068" y="875490"/>
                  <a:pt x="2470498" y="892934"/>
                  <a:pt x="2480553" y="894945"/>
                </a:cubicBezTo>
                <a:cubicBezTo>
                  <a:pt x="2485400" y="895914"/>
                  <a:pt x="2635731" y="876764"/>
                  <a:pt x="2645924" y="875490"/>
                </a:cubicBezTo>
                <a:cubicBezTo>
                  <a:pt x="2678662" y="864577"/>
                  <a:pt x="2680362" y="865539"/>
                  <a:pt x="2714017" y="846307"/>
                </a:cubicBezTo>
                <a:cubicBezTo>
                  <a:pt x="2724168" y="840506"/>
                  <a:pt x="2734401" y="834550"/>
                  <a:pt x="2743200" y="826851"/>
                </a:cubicBezTo>
                <a:cubicBezTo>
                  <a:pt x="2803549" y="774045"/>
                  <a:pt x="2770410" y="784618"/>
                  <a:pt x="2830749" y="758758"/>
                </a:cubicBezTo>
                <a:cubicBezTo>
                  <a:pt x="2840174" y="754719"/>
                  <a:pt x="2850204" y="752273"/>
                  <a:pt x="2859932" y="749030"/>
                </a:cubicBezTo>
                <a:cubicBezTo>
                  <a:pt x="2868770" y="735773"/>
                  <a:pt x="2883439" y="709634"/>
                  <a:pt x="2898843" y="700392"/>
                </a:cubicBezTo>
                <a:cubicBezTo>
                  <a:pt x="2907636" y="695116"/>
                  <a:pt x="2918855" y="695250"/>
                  <a:pt x="2928026" y="690664"/>
                </a:cubicBezTo>
                <a:cubicBezTo>
                  <a:pt x="2938483" y="685436"/>
                  <a:pt x="2946525" y="675957"/>
                  <a:pt x="2957209" y="671209"/>
                </a:cubicBezTo>
                <a:cubicBezTo>
                  <a:pt x="2975949" y="662880"/>
                  <a:pt x="3015575" y="651754"/>
                  <a:pt x="3015575" y="651754"/>
                </a:cubicBezTo>
                <a:cubicBezTo>
                  <a:pt x="3026692" y="644342"/>
                  <a:pt x="3062824" y="607283"/>
                  <a:pt x="3073941" y="651754"/>
                </a:cubicBezTo>
                <a:cubicBezTo>
                  <a:pt x="3076165" y="660652"/>
                  <a:pt x="3060214" y="664047"/>
                  <a:pt x="3054485" y="671209"/>
                </a:cubicBezTo>
                <a:cubicBezTo>
                  <a:pt x="3047182" y="680338"/>
                  <a:pt x="3041515" y="690664"/>
                  <a:pt x="3035030" y="700392"/>
                </a:cubicBezTo>
                <a:cubicBezTo>
                  <a:pt x="3038273" y="719847"/>
                  <a:pt x="3040479" y="739504"/>
                  <a:pt x="3044758" y="758758"/>
                </a:cubicBezTo>
                <a:cubicBezTo>
                  <a:pt x="3052169" y="792108"/>
                  <a:pt x="3063286" y="783774"/>
                  <a:pt x="3044758" y="817124"/>
                </a:cubicBezTo>
                <a:cubicBezTo>
                  <a:pt x="3033403" y="837564"/>
                  <a:pt x="3005847" y="875490"/>
                  <a:pt x="3005847" y="875490"/>
                </a:cubicBezTo>
                <a:cubicBezTo>
                  <a:pt x="3009090" y="907915"/>
                  <a:pt x="3010620" y="940558"/>
                  <a:pt x="3015575" y="972766"/>
                </a:cubicBezTo>
                <a:cubicBezTo>
                  <a:pt x="3017134" y="982901"/>
                  <a:pt x="3025302" y="991695"/>
                  <a:pt x="3025302" y="1001949"/>
                </a:cubicBezTo>
                <a:cubicBezTo>
                  <a:pt x="3025302" y="1022381"/>
                  <a:pt x="3026395" y="1116496"/>
                  <a:pt x="3005847" y="1157592"/>
                </a:cubicBezTo>
                <a:cubicBezTo>
                  <a:pt x="3000619" y="1168049"/>
                  <a:pt x="2992877" y="1177047"/>
                  <a:pt x="2986392" y="1186775"/>
                </a:cubicBezTo>
                <a:cubicBezTo>
                  <a:pt x="2983149" y="1199745"/>
                  <a:pt x="2982643" y="1213727"/>
                  <a:pt x="2976664" y="1225685"/>
                </a:cubicBezTo>
                <a:cubicBezTo>
                  <a:pt x="2972562" y="1233888"/>
                  <a:pt x="2961311" y="1236938"/>
                  <a:pt x="2957209" y="1245141"/>
                </a:cubicBezTo>
                <a:cubicBezTo>
                  <a:pt x="2948038" y="1263484"/>
                  <a:pt x="2949129" y="1286443"/>
                  <a:pt x="2937753" y="1303507"/>
                </a:cubicBezTo>
                <a:cubicBezTo>
                  <a:pt x="2931268" y="1313235"/>
                  <a:pt x="2923526" y="1322233"/>
                  <a:pt x="2918298" y="1332690"/>
                </a:cubicBezTo>
                <a:cubicBezTo>
                  <a:pt x="2913712" y="1341861"/>
                  <a:pt x="2914976" y="1353866"/>
                  <a:pt x="2908570" y="1361873"/>
                </a:cubicBezTo>
                <a:cubicBezTo>
                  <a:pt x="2901267" y="1371002"/>
                  <a:pt x="2889115" y="1374843"/>
                  <a:pt x="2879387" y="1381328"/>
                </a:cubicBezTo>
                <a:cubicBezTo>
                  <a:pt x="2876145" y="1371600"/>
                  <a:pt x="2872477" y="1362004"/>
                  <a:pt x="2869660" y="1352145"/>
                </a:cubicBezTo>
                <a:cubicBezTo>
                  <a:pt x="2845089" y="1266145"/>
                  <a:pt x="2884283" y="1311611"/>
                  <a:pt x="2714017" y="1322962"/>
                </a:cubicBezTo>
                <a:cubicBezTo>
                  <a:pt x="2710775" y="1335932"/>
                  <a:pt x="2710269" y="1349915"/>
                  <a:pt x="2704290" y="1361873"/>
                </a:cubicBezTo>
                <a:cubicBezTo>
                  <a:pt x="2696205" y="1378043"/>
                  <a:pt x="2667432" y="1390966"/>
                  <a:pt x="2655651" y="1400783"/>
                </a:cubicBezTo>
                <a:cubicBezTo>
                  <a:pt x="2645083" y="1409590"/>
                  <a:pt x="2636196" y="1420238"/>
                  <a:pt x="2626468" y="1429966"/>
                </a:cubicBezTo>
                <a:cubicBezTo>
                  <a:pt x="2632953" y="1439694"/>
                  <a:pt x="2637657" y="1450882"/>
                  <a:pt x="2645924" y="1459149"/>
                </a:cubicBezTo>
                <a:cubicBezTo>
                  <a:pt x="2654191" y="1467416"/>
                  <a:pt x="2670765" y="1467750"/>
                  <a:pt x="2675107" y="1478605"/>
                </a:cubicBezTo>
                <a:cubicBezTo>
                  <a:pt x="2719817" y="1590382"/>
                  <a:pt x="2648086" y="1531928"/>
                  <a:pt x="2714017" y="1575881"/>
                </a:cubicBezTo>
                <a:cubicBezTo>
                  <a:pt x="2720502" y="1588851"/>
                  <a:pt x="2727761" y="1601463"/>
                  <a:pt x="2733473" y="1614792"/>
                </a:cubicBezTo>
                <a:cubicBezTo>
                  <a:pt x="2756410" y="1668312"/>
                  <a:pt x="2749172" y="1717364"/>
                  <a:pt x="2733473" y="1780162"/>
                </a:cubicBezTo>
                <a:cubicBezTo>
                  <a:pt x="2730638" y="1791504"/>
                  <a:pt x="2714018" y="1793132"/>
                  <a:pt x="2704290" y="1799617"/>
                </a:cubicBezTo>
                <a:cubicBezTo>
                  <a:pt x="2630912" y="1909680"/>
                  <a:pt x="2806512" y="1663109"/>
                  <a:pt x="2519464" y="1838528"/>
                </a:cubicBezTo>
                <a:cubicBezTo>
                  <a:pt x="2491658" y="1855521"/>
                  <a:pt x="2527231" y="1908312"/>
                  <a:pt x="2509736" y="1935805"/>
                </a:cubicBezTo>
                <a:cubicBezTo>
                  <a:pt x="2499147" y="1952445"/>
                  <a:pt x="2470825" y="1942290"/>
                  <a:pt x="2451370" y="1945532"/>
                </a:cubicBezTo>
                <a:cubicBezTo>
                  <a:pt x="2448128" y="1961745"/>
                  <a:pt x="2449037" y="1979382"/>
                  <a:pt x="2441643" y="1994171"/>
                </a:cubicBezTo>
                <a:cubicBezTo>
                  <a:pt x="2435491" y="2006476"/>
                  <a:pt x="2424486" y="2016673"/>
                  <a:pt x="2412460" y="2023354"/>
                </a:cubicBezTo>
                <a:cubicBezTo>
                  <a:pt x="2369349" y="2047304"/>
                  <a:pt x="2312751" y="2047402"/>
                  <a:pt x="2266545" y="2052536"/>
                </a:cubicBezTo>
                <a:cubicBezTo>
                  <a:pt x="2279515" y="2055779"/>
                  <a:pt x="2294332" y="2054848"/>
                  <a:pt x="2305456" y="2062264"/>
                </a:cubicBezTo>
                <a:cubicBezTo>
                  <a:pt x="2331315" y="2079503"/>
                  <a:pt x="2334487" y="2127751"/>
                  <a:pt x="2315183" y="2149813"/>
                </a:cubicBezTo>
                <a:cubicBezTo>
                  <a:pt x="2301679" y="2165247"/>
                  <a:pt x="2276272" y="2162783"/>
                  <a:pt x="2256817" y="2169268"/>
                </a:cubicBezTo>
                <a:cubicBezTo>
                  <a:pt x="2214945" y="2183225"/>
                  <a:pt x="2237589" y="2176507"/>
                  <a:pt x="2188724" y="2188724"/>
                </a:cubicBezTo>
                <a:cubicBezTo>
                  <a:pt x="2156298" y="2185481"/>
                  <a:pt x="2122072" y="2190133"/>
                  <a:pt x="2091447" y="2178996"/>
                </a:cubicBezTo>
                <a:cubicBezTo>
                  <a:pt x="2081810" y="2175492"/>
                  <a:pt x="2088970" y="2157064"/>
                  <a:pt x="2081719" y="2149813"/>
                </a:cubicBezTo>
                <a:cubicBezTo>
                  <a:pt x="2074468" y="2142562"/>
                  <a:pt x="2062264" y="2143328"/>
                  <a:pt x="2052536" y="2140085"/>
                </a:cubicBezTo>
                <a:cubicBezTo>
                  <a:pt x="2042808" y="2143328"/>
                  <a:pt x="2027939" y="2140642"/>
                  <a:pt x="2023353" y="2149813"/>
                </a:cubicBezTo>
                <a:cubicBezTo>
                  <a:pt x="1978643" y="2239235"/>
                  <a:pt x="2050374" y="2205658"/>
                  <a:pt x="1984443" y="2227634"/>
                </a:cubicBezTo>
                <a:cubicBezTo>
                  <a:pt x="1935144" y="2276933"/>
                  <a:pt x="1998945" y="2218933"/>
                  <a:pt x="1935805" y="2256817"/>
                </a:cubicBezTo>
                <a:cubicBezTo>
                  <a:pt x="1904646" y="2275513"/>
                  <a:pt x="1925817" y="2280149"/>
                  <a:pt x="1896894" y="2305456"/>
                </a:cubicBezTo>
                <a:cubicBezTo>
                  <a:pt x="1879297" y="2320853"/>
                  <a:pt x="1855061" y="2327832"/>
                  <a:pt x="1838528" y="2344366"/>
                </a:cubicBezTo>
                <a:cubicBezTo>
                  <a:pt x="1832043" y="2350851"/>
                  <a:pt x="1824576" y="2356485"/>
                  <a:pt x="1819073" y="2363822"/>
                </a:cubicBezTo>
                <a:cubicBezTo>
                  <a:pt x="1805044" y="2382528"/>
                  <a:pt x="1799617" y="2409218"/>
                  <a:pt x="1780162" y="2422188"/>
                </a:cubicBezTo>
                <a:cubicBezTo>
                  <a:pt x="1707706" y="2470491"/>
                  <a:pt x="1796696" y="2408410"/>
                  <a:pt x="1721796" y="2470826"/>
                </a:cubicBezTo>
                <a:cubicBezTo>
                  <a:pt x="1712815" y="2478310"/>
                  <a:pt x="1701594" y="2482797"/>
                  <a:pt x="1692613" y="2490281"/>
                </a:cubicBezTo>
                <a:cubicBezTo>
                  <a:pt x="1682045" y="2499088"/>
                  <a:pt x="1674436" y="2511210"/>
                  <a:pt x="1663430" y="2519464"/>
                </a:cubicBezTo>
                <a:cubicBezTo>
                  <a:pt x="1648304" y="2530808"/>
                  <a:pt x="1630825" y="2538626"/>
                  <a:pt x="1614792" y="2548647"/>
                </a:cubicBezTo>
                <a:cubicBezTo>
                  <a:pt x="1583598" y="2568143"/>
                  <a:pt x="1583595" y="2572799"/>
                  <a:pt x="1546698" y="2587558"/>
                </a:cubicBezTo>
                <a:cubicBezTo>
                  <a:pt x="1527657" y="2595174"/>
                  <a:pt x="1507787" y="2600528"/>
                  <a:pt x="1488332" y="2607013"/>
                </a:cubicBezTo>
                <a:cubicBezTo>
                  <a:pt x="1478604" y="2610256"/>
                  <a:pt x="1467681" y="2611053"/>
                  <a:pt x="1459149" y="2616741"/>
                </a:cubicBezTo>
                <a:cubicBezTo>
                  <a:pt x="1421434" y="2641884"/>
                  <a:pt x="1441057" y="2632499"/>
                  <a:pt x="1400783" y="2645924"/>
                </a:cubicBezTo>
                <a:cubicBezTo>
                  <a:pt x="1309193" y="2737514"/>
                  <a:pt x="1456064" y="2599343"/>
                  <a:pt x="1313234" y="2694562"/>
                </a:cubicBezTo>
                <a:cubicBezTo>
                  <a:pt x="1303506" y="2701047"/>
                  <a:pt x="1294202" y="2708216"/>
                  <a:pt x="1284051" y="2714017"/>
                </a:cubicBezTo>
                <a:cubicBezTo>
                  <a:pt x="1271461" y="2721212"/>
                  <a:pt x="1257207" y="2725429"/>
                  <a:pt x="1245141" y="2733473"/>
                </a:cubicBezTo>
                <a:cubicBezTo>
                  <a:pt x="1193107" y="2768163"/>
                  <a:pt x="1268291" y="2742276"/>
                  <a:pt x="1186775" y="2762656"/>
                </a:cubicBezTo>
                <a:cubicBezTo>
                  <a:pt x="1180398" y="2769032"/>
                  <a:pt x="1147490" y="2813540"/>
                  <a:pt x="1157592" y="2752928"/>
                </a:cubicBezTo>
                <a:cubicBezTo>
                  <a:pt x="1161645" y="2728608"/>
                  <a:pt x="1189206" y="2715639"/>
                  <a:pt x="1206230" y="2704290"/>
                </a:cubicBezTo>
                <a:cubicBezTo>
                  <a:pt x="1212715" y="2691320"/>
                  <a:pt x="1217641" y="2677445"/>
                  <a:pt x="1225685" y="2665379"/>
                </a:cubicBezTo>
                <a:cubicBezTo>
                  <a:pt x="1249066" y="2630307"/>
                  <a:pt x="1275740" y="2651024"/>
                  <a:pt x="1186775" y="2636196"/>
                </a:cubicBezTo>
                <a:cubicBezTo>
                  <a:pt x="1177047" y="2629711"/>
                  <a:pt x="1161289" y="2627832"/>
                  <a:pt x="1157592" y="2616741"/>
                </a:cubicBezTo>
                <a:cubicBezTo>
                  <a:pt x="1142626" y="2571844"/>
                  <a:pt x="1182285" y="2574089"/>
                  <a:pt x="1206230" y="2568102"/>
                </a:cubicBezTo>
                <a:cubicBezTo>
                  <a:pt x="1215958" y="2558374"/>
                  <a:pt x="1224845" y="2547726"/>
                  <a:pt x="1235413" y="2538919"/>
                </a:cubicBezTo>
                <a:cubicBezTo>
                  <a:pt x="1244394" y="2531435"/>
                  <a:pt x="1262818" y="2531019"/>
                  <a:pt x="1264596" y="2519464"/>
                </a:cubicBezTo>
                <a:cubicBezTo>
                  <a:pt x="1270042" y="2484065"/>
                  <a:pt x="1258111" y="2448128"/>
                  <a:pt x="1254868" y="2412460"/>
                </a:cubicBezTo>
                <a:cubicBezTo>
                  <a:pt x="1235413" y="2415703"/>
                  <a:pt x="1215214" y="2415951"/>
                  <a:pt x="1196502" y="2422188"/>
                </a:cubicBezTo>
                <a:cubicBezTo>
                  <a:pt x="1185411" y="2425885"/>
                  <a:pt x="1178266" y="2437538"/>
                  <a:pt x="1167319" y="2441643"/>
                </a:cubicBezTo>
                <a:cubicBezTo>
                  <a:pt x="1151838" y="2447448"/>
                  <a:pt x="1134894" y="2448128"/>
                  <a:pt x="1118681" y="2451371"/>
                </a:cubicBezTo>
                <a:cubicBezTo>
                  <a:pt x="1109225" y="2457675"/>
                  <a:pt x="1075804" y="2483652"/>
                  <a:pt x="1060315" y="2480554"/>
                </a:cubicBezTo>
                <a:cubicBezTo>
                  <a:pt x="1051322" y="2478755"/>
                  <a:pt x="1047345" y="2467583"/>
                  <a:pt x="1040860" y="2461098"/>
                </a:cubicBezTo>
                <a:cubicBezTo>
                  <a:pt x="1047345" y="2451370"/>
                  <a:pt x="1049858" y="2437143"/>
                  <a:pt x="1060315" y="2431915"/>
                </a:cubicBezTo>
                <a:cubicBezTo>
                  <a:pt x="1084231" y="2419957"/>
                  <a:pt x="1138136" y="2412460"/>
                  <a:pt x="1138136" y="2412460"/>
                </a:cubicBezTo>
                <a:cubicBezTo>
                  <a:pt x="1147864" y="2405975"/>
                  <a:pt x="1177776" y="2398234"/>
                  <a:pt x="1167319" y="2393005"/>
                </a:cubicBezTo>
                <a:cubicBezTo>
                  <a:pt x="1157927" y="2388309"/>
                  <a:pt x="1103791" y="2407696"/>
                  <a:pt x="1089498" y="2412460"/>
                </a:cubicBezTo>
                <a:cubicBezTo>
                  <a:pt x="1079770" y="2422188"/>
                  <a:pt x="1070760" y="2432690"/>
                  <a:pt x="1060315" y="2441643"/>
                </a:cubicBezTo>
                <a:cubicBezTo>
                  <a:pt x="1048006" y="2452194"/>
                  <a:pt x="1032176" y="2458709"/>
                  <a:pt x="1021405" y="2470826"/>
                </a:cubicBezTo>
                <a:cubicBezTo>
                  <a:pt x="1005871" y="2488302"/>
                  <a:pt x="995464" y="2509737"/>
                  <a:pt x="982494" y="2529192"/>
                </a:cubicBezTo>
                <a:cubicBezTo>
                  <a:pt x="976009" y="2538920"/>
                  <a:pt x="972767" y="2551890"/>
                  <a:pt x="963039" y="2558375"/>
                </a:cubicBezTo>
                <a:lnTo>
                  <a:pt x="933856" y="2577830"/>
                </a:lnTo>
                <a:lnTo>
                  <a:pt x="875490" y="2568102"/>
                </a:lnTo>
                <a:cubicBezTo>
                  <a:pt x="864933" y="2546988"/>
                  <a:pt x="879262" y="2517652"/>
                  <a:pt x="894945" y="2500009"/>
                </a:cubicBezTo>
                <a:cubicBezTo>
                  <a:pt x="908570" y="2484681"/>
                  <a:pt x="953311" y="2480554"/>
                  <a:pt x="953311" y="2480554"/>
                </a:cubicBezTo>
                <a:cubicBezTo>
                  <a:pt x="969480" y="2464385"/>
                  <a:pt x="982406" y="2454001"/>
                  <a:pt x="992222" y="2431915"/>
                </a:cubicBezTo>
                <a:cubicBezTo>
                  <a:pt x="1013382" y="2384306"/>
                  <a:pt x="1008348" y="2378164"/>
                  <a:pt x="1021405" y="2334639"/>
                </a:cubicBezTo>
                <a:cubicBezTo>
                  <a:pt x="1027298" y="2314996"/>
                  <a:pt x="1020511" y="2278817"/>
                  <a:pt x="1040860" y="2276273"/>
                </a:cubicBezTo>
                <a:lnTo>
                  <a:pt x="1118681" y="2266545"/>
                </a:lnTo>
                <a:cubicBezTo>
                  <a:pt x="1128409" y="2263302"/>
                  <a:pt x="1138693" y="2261403"/>
                  <a:pt x="1147864" y="2256817"/>
                </a:cubicBezTo>
                <a:cubicBezTo>
                  <a:pt x="1217023" y="2222238"/>
                  <a:pt x="1192344" y="2188072"/>
                  <a:pt x="1167319" y="2081719"/>
                </a:cubicBezTo>
                <a:cubicBezTo>
                  <a:pt x="1164970" y="2071738"/>
                  <a:pt x="1148084" y="2074479"/>
                  <a:pt x="1138136" y="2071992"/>
                </a:cubicBezTo>
                <a:cubicBezTo>
                  <a:pt x="1122096" y="2067982"/>
                  <a:pt x="1105711" y="2065507"/>
                  <a:pt x="1089498" y="2062264"/>
                </a:cubicBezTo>
                <a:cubicBezTo>
                  <a:pt x="1083013" y="2052536"/>
                  <a:pt x="1075271" y="2043538"/>
                  <a:pt x="1070043" y="2033081"/>
                </a:cubicBezTo>
                <a:cubicBezTo>
                  <a:pt x="1042423" y="1977841"/>
                  <a:pt x="1067044" y="1896232"/>
                  <a:pt x="1070043" y="1848256"/>
                </a:cubicBezTo>
                <a:cubicBezTo>
                  <a:pt x="1063083" y="1813457"/>
                  <a:pt x="1065908" y="1795482"/>
                  <a:pt x="1040860" y="1770434"/>
                </a:cubicBezTo>
                <a:cubicBezTo>
                  <a:pt x="1032593" y="1762167"/>
                  <a:pt x="1021405" y="1757464"/>
                  <a:pt x="1011677" y="1750979"/>
                </a:cubicBezTo>
                <a:cubicBezTo>
                  <a:pt x="1005192" y="1741251"/>
                  <a:pt x="1001020" y="1729495"/>
                  <a:pt x="992222" y="1721796"/>
                </a:cubicBezTo>
                <a:cubicBezTo>
                  <a:pt x="974625" y="1706398"/>
                  <a:pt x="953311" y="1695855"/>
                  <a:pt x="933856" y="1682885"/>
                </a:cubicBezTo>
                <a:cubicBezTo>
                  <a:pt x="924128" y="1676400"/>
                  <a:pt x="912940" y="1671697"/>
                  <a:pt x="904673" y="1663430"/>
                </a:cubicBezTo>
                <a:cubicBezTo>
                  <a:pt x="886578" y="1645336"/>
                  <a:pt x="880574" y="1636789"/>
                  <a:pt x="856034" y="1624519"/>
                </a:cubicBezTo>
                <a:cubicBezTo>
                  <a:pt x="846863" y="1619933"/>
                  <a:pt x="836579" y="1618034"/>
                  <a:pt x="826851" y="1614792"/>
                </a:cubicBezTo>
                <a:cubicBezTo>
                  <a:pt x="807396" y="1618034"/>
                  <a:pt x="787739" y="1620240"/>
                  <a:pt x="768485" y="1624519"/>
                </a:cubicBezTo>
                <a:cubicBezTo>
                  <a:pt x="758475" y="1626743"/>
                  <a:pt x="749556" y="1634247"/>
                  <a:pt x="739302" y="1634247"/>
                </a:cubicBezTo>
                <a:cubicBezTo>
                  <a:pt x="713160" y="1634247"/>
                  <a:pt x="687421" y="1627762"/>
                  <a:pt x="661481" y="1624519"/>
                </a:cubicBezTo>
                <a:cubicBezTo>
                  <a:pt x="664724" y="1608306"/>
                  <a:pt x="658298" y="1586210"/>
                  <a:pt x="671209" y="1575881"/>
                </a:cubicBezTo>
                <a:cubicBezTo>
                  <a:pt x="695230" y="1556664"/>
                  <a:pt x="729575" y="1556426"/>
                  <a:pt x="758758" y="1546698"/>
                </a:cubicBezTo>
                <a:lnTo>
                  <a:pt x="787941" y="1536971"/>
                </a:lnTo>
                <a:cubicBezTo>
                  <a:pt x="812899" y="1512012"/>
                  <a:pt x="835466" y="1499820"/>
                  <a:pt x="797668" y="1449422"/>
                </a:cubicBezTo>
                <a:cubicBezTo>
                  <a:pt x="787748" y="1436195"/>
                  <a:pt x="765243" y="1442937"/>
                  <a:pt x="749030" y="1439694"/>
                </a:cubicBezTo>
                <a:cubicBezTo>
                  <a:pt x="765243" y="1429966"/>
                  <a:pt x="780391" y="1418190"/>
                  <a:pt x="797668" y="1410511"/>
                </a:cubicBezTo>
                <a:cubicBezTo>
                  <a:pt x="891895" y="1368632"/>
                  <a:pt x="787001" y="1433834"/>
                  <a:pt x="865762" y="1381328"/>
                </a:cubicBezTo>
                <a:cubicBezTo>
                  <a:pt x="848667" y="1210380"/>
                  <a:pt x="892626" y="1322553"/>
                  <a:pt x="729575" y="1293779"/>
                </a:cubicBezTo>
                <a:cubicBezTo>
                  <a:pt x="711511" y="1290591"/>
                  <a:pt x="705926" y="1265043"/>
                  <a:pt x="690664" y="1254868"/>
                </a:cubicBezTo>
                <a:lnTo>
                  <a:pt x="661481" y="1235413"/>
                </a:lnTo>
                <a:cubicBezTo>
                  <a:pt x="654996" y="1225685"/>
                  <a:pt x="649329" y="1215359"/>
                  <a:pt x="642026" y="1206230"/>
                </a:cubicBezTo>
                <a:cubicBezTo>
                  <a:pt x="636297" y="1199068"/>
                  <a:pt x="627289" y="1194639"/>
                  <a:pt x="622570" y="1186775"/>
                </a:cubicBezTo>
                <a:cubicBezTo>
                  <a:pt x="610792" y="1167145"/>
                  <a:pt x="619334" y="1148515"/>
                  <a:pt x="593387" y="1138136"/>
                </a:cubicBezTo>
                <a:cubicBezTo>
                  <a:pt x="568561" y="1128205"/>
                  <a:pt x="515566" y="1118681"/>
                  <a:pt x="515566" y="1118681"/>
                </a:cubicBezTo>
                <a:cubicBezTo>
                  <a:pt x="505838" y="1112196"/>
                  <a:pt x="498051" y="1099955"/>
                  <a:pt x="486383" y="1099226"/>
                </a:cubicBezTo>
                <a:cubicBezTo>
                  <a:pt x="368575" y="1091863"/>
                  <a:pt x="385959" y="1082920"/>
                  <a:pt x="340468" y="1128409"/>
                </a:cubicBezTo>
                <a:cubicBezTo>
                  <a:pt x="301629" y="1244935"/>
                  <a:pt x="314612" y="1237061"/>
                  <a:pt x="29183" y="1147864"/>
                </a:cubicBezTo>
                <a:cubicBezTo>
                  <a:pt x="1157" y="1139106"/>
                  <a:pt x="25214" y="1089107"/>
                  <a:pt x="19456" y="1060315"/>
                </a:cubicBezTo>
                <a:cubicBezTo>
                  <a:pt x="18557" y="1055818"/>
                  <a:pt x="12971" y="1053830"/>
                  <a:pt x="9728" y="1050588"/>
                </a:cubicBezTo>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tx1"/>
                </a:solidFill>
                <a:latin typeface="楷体" panose="02010609060101010101" charset="-122"/>
                <a:ea typeface="楷体" panose="02010609060101010101" charset="-122"/>
              </a:rPr>
              <a:t>东</a:t>
            </a:r>
            <a:endParaRPr lang="en-US" altLang="zh-CN" sz="2400" b="1" dirty="0">
              <a:solidFill>
                <a:schemeClr val="tx1"/>
              </a:solidFill>
              <a:latin typeface="楷体" panose="02010609060101010101" charset="-122"/>
              <a:ea typeface="楷体" panose="02010609060101010101" charset="-122"/>
            </a:endParaRPr>
          </a:p>
          <a:p>
            <a:pPr algn="ctr">
              <a:defRPr/>
            </a:pPr>
            <a:r>
              <a:rPr lang="zh-CN" altLang="en-US" sz="2400" b="1" dirty="0">
                <a:solidFill>
                  <a:schemeClr val="tx1"/>
                </a:solidFill>
                <a:latin typeface="楷体" panose="02010609060101010101" charset="-122"/>
                <a:ea typeface="楷体" panose="02010609060101010101" charset="-122"/>
              </a:rPr>
              <a:t>三</a:t>
            </a:r>
            <a:endParaRPr lang="en-US" altLang="zh-CN" sz="2400" b="1" dirty="0">
              <a:solidFill>
                <a:schemeClr val="tx1"/>
              </a:solidFill>
              <a:latin typeface="楷体" panose="02010609060101010101" charset="-122"/>
              <a:ea typeface="楷体" panose="02010609060101010101" charset="-122"/>
            </a:endParaRPr>
          </a:p>
          <a:p>
            <a:pPr algn="ctr">
              <a:defRPr/>
            </a:pPr>
            <a:r>
              <a:rPr lang="zh-CN" altLang="en-US" sz="2400" b="1" dirty="0">
                <a:solidFill>
                  <a:schemeClr val="tx1"/>
                </a:solidFill>
                <a:latin typeface="楷体" panose="02010609060101010101" charset="-122"/>
                <a:ea typeface="楷体" panose="02010609060101010101" charset="-122"/>
              </a:rPr>
              <a:t>省</a:t>
            </a:r>
            <a:endParaRPr lang="en-US" altLang="zh-CN" sz="2400" b="1" dirty="0">
              <a:solidFill>
                <a:schemeClr val="tx1"/>
              </a:solidFill>
              <a:latin typeface="楷体" panose="02010609060101010101" charset="-122"/>
              <a:ea typeface="楷体" panose="02010609060101010101" charset="-122"/>
            </a:endParaRPr>
          </a:p>
          <a:p>
            <a:pPr algn="ctr">
              <a:defRPr/>
            </a:pPr>
            <a:r>
              <a:rPr lang="zh-CN" altLang="en-US" sz="2400" b="1" dirty="0">
                <a:solidFill>
                  <a:schemeClr val="tx1"/>
                </a:solidFill>
                <a:latin typeface="楷体" panose="02010609060101010101" charset="-122"/>
                <a:ea typeface="楷体" panose="02010609060101010101" charset="-122"/>
              </a:rPr>
              <a:t>沦</a:t>
            </a:r>
            <a:endParaRPr lang="en-US" altLang="zh-CN" sz="2400" b="1" dirty="0">
              <a:solidFill>
                <a:schemeClr val="tx1"/>
              </a:solidFill>
              <a:latin typeface="楷体" panose="02010609060101010101" charset="-122"/>
              <a:ea typeface="楷体" panose="02010609060101010101" charset="-122"/>
            </a:endParaRPr>
          </a:p>
          <a:p>
            <a:pPr algn="ctr">
              <a:defRPr/>
            </a:pPr>
            <a:r>
              <a:rPr lang="zh-CN" altLang="en-US" sz="2400" b="1" dirty="0">
                <a:solidFill>
                  <a:schemeClr val="tx1"/>
                </a:solidFill>
                <a:latin typeface="楷体" panose="02010609060101010101" charset="-122"/>
                <a:ea typeface="楷体" panose="02010609060101010101" charset="-122"/>
              </a:rPr>
              <a:t>陷</a:t>
            </a:r>
          </a:p>
        </p:txBody>
      </p:sp>
      <p:grpSp>
        <p:nvGrpSpPr>
          <p:cNvPr id="6" name="组合 5"/>
          <p:cNvGrpSpPr/>
          <p:nvPr/>
        </p:nvGrpSpPr>
        <p:grpSpPr>
          <a:xfrm>
            <a:off x="7473315" y="1548130"/>
            <a:ext cx="1330960" cy="1220470"/>
            <a:chOff x="5739765" y="1217894"/>
            <a:chExt cx="1253490" cy="1133475"/>
          </a:xfrm>
          <a:solidFill>
            <a:schemeClr val="accent2"/>
          </a:solidFill>
        </p:grpSpPr>
        <p:grpSp>
          <p:nvGrpSpPr>
            <p:cNvPr id="7" name="组合 6"/>
            <p:cNvGrpSpPr/>
            <p:nvPr/>
          </p:nvGrpSpPr>
          <p:grpSpPr>
            <a:xfrm>
              <a:off x="5739765" y="1217894"/>
              <a:ext cx="955675" cy="977900"/>
              <a:chOff x="5739765" y="1217894"/>
              <a:chExt cx="955675" cy="977900"/>
            </a:xfrm>
            <a:grpFill/>
          </p:grpSpPr>
          <p:sp>
            <p:nvSpPr>
              <p:cNvPr id="9" name="任意多边形: 形状 8"/>
              <p:cNvSpPr/>
              <p:nvPr/>
            </p:nvSpPr>
            <p:spPr>
              <a:xfrm>
                <a:off x="5739765" y="1217894"/>
                <a:ext cx="955675" cy="977900"/>
              </a:xfrm>
              <a:custGeom>
                <a:avLst/>
                <a:gdLst>
                  <a:gd name="connsiteX0" fmla="*/ 1378132 w 1477072"/>
                  <a:gd name="connsiteY0" fmla="*/ 2715 h 1263281"/>
                  <a:gd name="connsiteX1" fmla="*/ 1362892 w 1477072"/>
                  <a:gd name="connsiteY1" fmla="*/ 7069 h 1263281"/>
                  <a:gd name="connsiteX2" fmla="*/ 1356360 w 1477072"/>
                  <a:gd name="connsiteY2" fmla="*/ 9246 h 1263281"/>
                  <a:gd name="connsiteX3" fmla="*/ 1352006 w 1477072"/>
                  <a:gd name="connsiteY3" fmla="*/ 13601 h 1263281"/>
                  <a:gd name="connsiteX4" fmla="*/ 1345475 w 1477072"/>
                  <a:gd name="connsiteY4" fmla="*/ 15778 h 1263281"/>
                  <a:gd name="connsiteX5" fmla="*/ 1336766 w 1477072"/>
                  <a:gd name="connsiteY5" fmla="*/ 20132 h 1263281"/>
                  <a:gd name="connsiteX6" fmla="*/ 1264920 w 1477072"/>
                  <a:gd name="connsiteY6" fmla="*/ 17955 h 1263281"/>
                  <a:gd name="connsiteX7" fmla="*/ 1251858 w 1477072"/>
                  <a:gd name="connsiteY7" fmla="*/ 9246 h 1263281"/>
                  <a:gd name="connsiteX8" fmla="*/ 1243149 w 1477072"/>
                  <a:gd name="connsiteY8" fmla="*/ 7069 h 1263281"/>
                  <a:gd name="connsiteX9" fmla="*/ 1236618 w 1477072"/>
                  <a:gd name="connsiteY9" fmla="*/ 538 h 1263281"/>
                  <a:gd name="connsiteX10" fmla="*/ 1101635 w 1477072"/>
                  <a:gd name="connsiteY10" fmla="*/ 2715 h 1263281"/>
                  <a:gd name="connsiteX11" fmla="*/ 1095103 w 1477072"/>
                  <a:gd name="connsiteY11" fmla="*/ 7069 h 1263281"/>
                  <a:gd name="connsiteX12" fmla="*/ 1086395 w 1477072"/>
                  <a:gd name="connsiteY12" fmla="*/ 11424 h 1263281"/>
                  <a:gd name="connsiteX13" fmla="*/ 1079863 w 1477072"/>
                  <a:gd name="connsiteY13" fmla="*/ 15778 h 1263281"/>
                  <a:gd name="connsiteX14" fmla="*/ 1068978 w 1477072"/>
                  <a:gd name="connsiteY14" fmla="*/ 20132 h 1263281"/>
                  <a:gd name="connsiteX15" fmla="*/ 1055915 w 1477072"/>
                  <a:gd name="connsiteY15" fmla="*/ 31018 h 1263281"/>
                  <a:gd name="connsiteX16" fmla="*/ 1045029 w 1477072"/>
                  <a:gd name="connsiteY16" fmla="*/ 33195 h 1263281"/>
                  <a:gd name="connsiteX17" fmla="*/ 977538 w 1477072"/>
                  <a:gd name="connsiteY17" fmla="*/ 33195 h 1263281"/>
                  <a:gd name="connsiteX18" fmla="*/ 975360 w 1477072"/>
                  <a:gd name="connsiteY18" fmla="*/ 57144 h 1263281"/>
                  <a:gd name="connsiteX19" fmla="*/ 973183 w 1477072"/>
                  <a:gd name="connsiteY19" fmla="*/ 63675 h 1263281"/>
                  <a:gd name="connsiteX20" fmla="*/ 953589 w 1477072"/>
                  <a:gd name="connsiteY20" fmla="*/ 70206 h 1263281"/>
                  <a:gd name="connsiteX21" fmla="*/ 933995 w 1477072"/>
                  <a:gd name="connsiteY21" fmla="*/ 76738 h 1263281"/>
                  <a:gd name="connsiteX22" fmla="*/ 927463 w 1477072"/>
                  <a:gd name="connsiteY22" fmla="*/ 78915 h 1263281"/>
                  <a:gd name="connsiteX23" fmla="*/ 899160 w 1477072"/>
                  <a:gd name="connsiteY23" fmla="*/ 83269 h 1263281"/>
                  <a:gd name="connsiteX24" fmla="*/ 879566 w 1477072"/>
                  <a:gd name="connsiteY24" fmla="*/ 89801 h 1263281"/>
                  <a:gd name="connsiteX25" fmla="*/ 873035 w 1477072"/>
                  <a:gd name="connsiteY25" fmla="*/ 94155 h 1263281"/>
                  <a:gd name="connsiteX26" fmla="*/ 853440 w 1477072"/>
                  <a:gd name="connsiteY26" fmla="*/ 96332 h 1263281"/>
                  <a:gd name="connsiteX27" fmla="*/ 833846 w 1477072"/>
                  <a:gd name="connsiteY27" fmla="*/ 102864 h 1263281"/>
                  <a:gd name="connsiteX28" fmla="*/ 827315 w 1477072"/>
                  <a:gd name="connsiteY28" fmla="*/ 105041 h 1263281"/>
                  <a:gd name="connsiteX29" fmla="*/ 814252 w 1477072"/>
                  <a:gd name="connsiteY29" fmla="*/ 113749 h 1263281"/>
                  <a:gd name="connsiteX30" fmla="*/ 807720 w 1477072"/>
                  <a:gd name="connsiteY30" fmla="*/ 118104 h 1263281"/>
                  <a:gd name="connsiteX31" fmla="*/ 803366 w 1477072"/>
                  <a:gd name="connsiteY31" fmla="*/ 131166 h 1263281"/>
                  <a:gd name="connsiteX32" fmla="*/ 801189 w 1477072"/>
                  <a:gd name="connsiteY32" fmla="*/ 137698 h 1263281"/>
                  <a:gd name="connsiteX33" fmla="*/ 799012 w 1477072"/>
                  <a:gd name="connsiteY33" fmla="*/ 196481 h 1263281"/>
                  <a:gd name="connsiteX34" fmla="*/ 794658 w 1477072"/>
                  <a:gd name="connsiteY34" fmla="*/ 209544 h 1263281"/>
                  <a:gd name="connsiteX35" fmla="*/ 785949 w 1477072"/>
                  <a:gd name="connsiteY35" fmla="*/ 222606 h 1263281"/>
                  <a:gd name="connsiteX36" fmla="*/ 772886 w 1477072"/>
                  <a:gd name="connsiteY36" fmla="*/ 231315 h 1263281"/>
                  <a:gd name="connsiteX37" fmla="*/ 744583 w 1477072"/>
                  <a:gd name="connsiteY37" fmla="*/ 235669 h 1263281"/>
                  <a:gd name="connsiteX38" fmla="*/ 733698 w 1477072"/>
                  <a:gd name="connsiteY38" fmla="*/ 242201 h 1263281"/>
                  <a:gd name="connsiteX39" fmla="*/ 718458 w 1477072"/>
                  <a:gd name="connsiteY39" fmla="*/ 250909 h 1263281"/>
                  <a:gd name="connsiteX40" fmla="*/ 714103 w 1477072"/>
                  <a:gd name="connsiteY40" fmla="*/ 255264 h 1263281"/>
                  <a:gd name="connsiteX41" fmla="*/ 707572 w 1477072"/>
                  <a:gd name="connsiteY41" fmla="*/ 257441 h 1263281"/>
                  <a:gd name="connsiteX42" fmla="*/ 692332 w 1477072"/>
                  <a:gd name="connsiteY42" fmla="*/ 266149 h 1263281"/>
                  <a:gd name="connsiteX43" fmla="*/ 681446 w 1477072"/>
                  <a:gd name="connsiteY43" fmla="*/ 268326 h 1263281"/>
                  <a:gd name="connsiteX44" fmla="*/ 646612 w 1477072"/>
                  <a:gd name="connsiteY44" fmla="*/ 272681 h 1263281"/>
                  <a:gd name="connsiteX45" fmla="*/ 640080 w 1477072"/>
                  <a:gd name="connsiteY45" fmla="*/ 274858 h 1263281"/>
                  <a:gd name="connsiteX46" fmla="*/ 568235 w 1477072"/>
                  <a:gd name="connsiteY46" fmla="*/ 274858 h 1263281"/>
                  <a:gd name="connsiteX47" fmla="*/ 546463 w 1477072"/>
                  <a:gd name="connsiteY47" fmla="*/ 277035 h 1263281"/>
                  <a:gd name="connsiteX48" fmla="*/ 542109 w 1477072"/>
                  <a:gd name="connsiteY48" fmla="*/ 283566 h 1263281"/>
                  <a:gd name="connsiteX49" fmla="*/ 526869 w 1477072"/>
                  <a:gd name="connsiteY49" fmla="*/ 294452 h 1263281"/>
                  <a:gd name="connsiteX50" fmla="*/ 509452 w 1477072"/>
                  <a:gd name="connsiteY50" fmla="*/ 311869 h 1263281"/>
                  <a:gd name="connsiteX51" fmla="*/ 498566 w 1477072"/>
                  <a:gd name="connsiteY51" fmla="*/ 320578 h 1263281"/>
                  <a:gd name="connsiteX52" fmla="*/ 492035 w 1477072"/>
                  <a:gd name="connsiteY52" fmla="*/ 322755 h 1263281"/>
                  <a:gd name="connsiteX53" fmla="*/ 487680 w 1477072"/>
                  <a:gd name="connsiteY53" fmla="*/ 327109 h 1263281"/>
                  <a:gd name="connsiteX54" fmla="*/ 474618 w 1477072"/>
                  <a:gd name="connsiteY54" fmla="*/ 333641 h 1263281"/>
                  <a:gd name="connsiteX55" fmla="*/ 463732 w 1477072"/>
                  <a:gd name="connsiteY55" fmla="*/ 346704 h 1263281"/>
                  <a:gd name="connsiteX56" fmla="*/ 457200 w 1477072"/>
                  <a:gd name="connsiteY56" fmla="*/ 351058 h 1263281"/>
                  <a:gd name="connsiteX57" fmla="*/ 448492 w 1477072"/>
                  <a:gd name="connsiteY57" fmla="*/ 364121 h 1263281"/>
                  <a:gd name="connsiteX58" fmla="*/ 428898 w 1477072"/>
                  <a:gd name="connsiteY58" fmla="*/ 372829 h 1263281"/>
                  <a:gd name="connsiteX59" fmla="*/ 413658 w 1477072"/>
                  <a:gd name="connsiteY59" fmla="*/ 377184 h 1263281"/>
                  <a:gd name="connsiteX60" fmla="*/ 398418 w 1477072"/>
                  <a:gd name="connsiteY60" fmla="*/ 381538 h 1263281"/>
                  <a:gd name="connsiteX61" fmla="*/ 363583 w 1477072"/>
                  <a:gd name="connsiteY61" fmla="*/ 383715 h 1263281"/>
                  <a:gd name="connsiteX62" fmla="*/ 352698 w 1477072"/>
                  <a:gd name="connsiteY62" fmla="*/ 385892 h 1263281"/>
                  <a:gd name="connsiteX63" fmla="*/ 326572 w 1477072"/>
                  <a:gd name="connsiteY63" fmla="*/ 388069 h 1263281"/>
                  <a:gd name="connsiteX64" fmla="*/ 320040 w 1477072"/>
                  <a:gd name="connsiteY64" fmla="*/ 392424 h 1263281"/>
                  <a:gd name="connsiteX65" fmla="*/ 256903 w 1477072"/>
                  <a:gd name="connsiteY65" fmla="*/ 390246 h 1263281"/>
                  <a:gd name="connsiteX66" fmla="*/ 241663 w 1477072"/>
                  <a:gd name="connsiteY66" fmla="*/ 383715 h 1263281"/>
                  <a:gd name="connsiteX67" fmla="*/ 235132 w 1477072"/>
                  <a:gd name="connsiteY67" fmla="*/ 381538 h 1263281"/>
                  <a:gd name="connsiteX68" fmla="*/ 228600 w 1477072"/>
                  <a:gd name="connsiteY68" fmla="*/ 377184 h 1263281"/>
                  <a:gd name="connsiteX69" fmla="*/ 215538 w 1477072"/>
                  <a:gd name="connsiteY69" fmla="*/ 370652 h 1263281"/>
                  <a:gd name="connsiteX70" fmla="*/ 213360 w 1477072"/>
                  <a:gd name="connsiteY70" fmla="*/ 364121 h 1263281"/>
                  <a:gd name="connsiteX71" fmla="*/ 206829 w 1477072"/>
                  <a:gd name="connsiteY71" fmla="*/ 361944 h 1263281"/>
                  <a:gd name="connsiteX72" fmla="*/ 193766 w 1477072"/>
                  <a:gd name="connsiteY72" fmla="*/ 355412 h 1263281"/>
                  <a:gd name="connsiteX73" fmla="*/ 187235 w 1477072"/>
                  <a:gd name="connsiteY73" fmla="*/ 351058 h 1263281"/>
                  <a:gd name="connsiteX74" fmla="*/ 169818 w 1477072"/>
                  <a:gd name="connsiteY74" fmla="*/ 344526 h 1263281"/>
                  <a:gd name="connsiteX75" fmla="*/ 158932 w 1477072"/>
                  <a:gd name="connsiteY75" fmla="*/ 342349 h 1263281"/>
                  <a:gd name="connsiteX76" fmla="*/ 145869 w 1477072"/>
                  <a:gd name="connsiteY76" fmla="*/ 335818 h 1263281"/>
                  <a:gd name="connsiteX77" fmla="*/ 124098 w 1477072"/>
                  <a:gd name="connsiteY77" fmla="*/ 331464 h 1263281"/>
                  <a:gd name="connsiteX78" fmla="*/ 69669 w 1477072"/>
                  <a:gd name="connsiteY78" fmla="*/ 333641 h 1263281"/>
                  <a:gd name="connsiteX79" fmla="*/ 65315 w 1477072"/>
                  <a:gd name="connsiteY79" fmla="*/ 340172 h 1263281"/>
                  <a:gd name="connsiteX80" fmla="*/ 58783 w 1477072"/>
                  <a:gd name="connsiteY80" fmla="*/ 342349 h 1263281"/>
                  <a:gd name="connsiteX81" fmla="*/ 54429 w 1477072"/>
                  <a:gd name="connsiteY81" fmla="*/ 351058 h 1263281"/>
                  <a:gd name="connsiteX82" fmla="*/ 52252 w 1477072"/>
                  <a:gd name="connsiteY82" fmla="*/ 359766 h 1263281"/>
                  <a:gd name="connsiteX83" fmla="*/ 47898 w 1477072"/>
                  <a:gd name="connsiteY83" fmla="*/ 364121 h 1263281"/>
                  <a:gd name="connsiteX84" fmla="*/ 43543 w 1477072"/>
                  <a:gd name="connsiteY84" fmla="*/ 377184 h 1263281"/>
                  <a:gd name="connsiteX85" fmla="*/ 32658 w 1477072"/>
                  <a:gd name="connsiteY85" fmla="*/ 390246 h 1263281"/>
                  <a:gd name="connsiteX86" fmla="*/ 23949 w 1477072"/>
                  <a:gd name="connsiteY86" fmla="*/ 409841 h 1263281"/>
                  <a:gd name="connsiteX87" fmla="*/ 17418 w 1477072"/>
                  <a:gd name="connsiteY87" fmla="*/ 416372 h 1263281"/>
                  <a:gd name="connsiteX88" fmla="*/ 15240 w 1477072"/>
                  <a:gd name="connsiteY88" fmla="*/ 422904 h 1263281"/>
                  <a:gd name="connsiteX89" fmla="*/ 10886 w 1477072"/>
                  <a:gd name="connsiteY89" fmla="*/ 429435 h 1263281"/>
                  <a:gd name="connsiteX90" fmla="*/ 6532 w 1477072"/>
                  <a:gd name="connsiteY90" fmla="*/ 442498 h 1263281"/>
                  <a:gd name="connsiteX91" fmla="*/ 4355 w 1477072"/>
                  <a:gd name="connsiteY91" fmla="*/ 466446 h 1263281"/>
                  <a:gd name="connsiteX92" fmla="*/ 2178 w 1477072"/>
                  <a:gd name="connsiteY92" fmla="*/ 481686 h 1263281"/>
                  <a:gd name="connsiteX93" fmla="*/ 4355 w 1477072"/>
                  <a:gd name="connsiteY93" fmla="*/ 538292 h 1263281"/>
                  <a:gd name="connsiteX94" fmla="*/ 6532 w 1477072"/>
                  <a:gd name="connsiteY94" fmla="*/ 549178 h 1263281"/>
                  <a:gd name="connsiteX95" fmla="*/ 15240 w 1477072"/>
                  <a:gd name="connsiteY95" fmla="*/ 568772 h 1263281"/>
                  <a:gd name="connsiteX96" fmla="*/ 23949 w 1477072"/>
                  <a:gd name="connsiteY96" fmla="*/ 577481 h 1263281"/>
                  <a:gd name="connsiteX97" fmla="*/ 32658 w 1477072"/>
                  <a:gd name="connsiteY97" fmla="*/ 579658 h 1263281"/>
                  <a:gd name="connsiteX98" fmla="*/ 56606 w 1477072"/>
                  <a:gd name="connsiteY98" fmla="*/ 586189 h 1263281"/>
                  <a:gd name="connsiteX99" fmla="*/ 63138 w 1477072"/>
                  <a:gd name="connsiteY99" fmla="*/ 588366 h 1263281"/>
                  <a:gd name="connsiteX100" fmla="*/ 74023 w 1477072"/>
                  <a:gd name="connsiteY100" fmla="*/ 590544 h 1263281"/>
                  <a:gd name="connsiteX101" fmla="*/ 80555 w 1477072"/>
                  <a:gd name="connsiteY101" fmla="*/ 592721 h 1263281"/>
                  <a:gd name="connsiteX102" fmla="*/ 91440 w 1477072"/>
                  <a:gd name="connsiteY102" fmla="*/ 594898 h 1263281"/>
                  <a:gd name="connsiteX103" fmla="*/ 97972 w 1477072"/>
                  <a:gd name="connsiteY103" fmla="*/ 605784 h 1263281"/>
                  <a:gd name="connsiteX104" fmla="*/ 87086 w 1477072"/>
                  <a:gd name="connsiteY104" fmla="*/ 621024 h 1263281"/>
                  <a:gd name="connsiteX105" fmla="*/ 82732 w 1477072"/>
                  <a:gd name="connsiteY105" fmla="*/ 627555 h 1263281"/>
                  <a:gd name="connsiteX106" fmla="*/ 76200 w 1477072"/>
                  <a:gd name="connsiteY106" fmla="*/ 629732 h 1263281"/>
                  <a:gd name="connsiteX107" fmla="*/ 58783 w 1477072"/>
                  <a:gd name="connsiteY107" fmla="*/ 642795 h 1263281"/>
                  <a:gd name="connsiteX108" fmla="*/ 56606 w 1477072"/>
                  <a:gd name="connsiteY108" fmla="*/ 649326 h 1263281"/>
                  <a:gd name="connsiteX109" fmla="*/ 43543 w 1477072"/>
                  <a:gd name="connsiteY109" fmla="*/ 666744 h 1263281"/>
                  <a:gd name="connsiteX110" fmla="*/ 37012 w 1477072"/>
                  <a:gd name="connsiteY110" fmla="*/ 671098 h 1263281"/>
                  <a:gd name="connsiteX111" fmla="*/ 26126 w 1477072"/>
                  <a:gd name="connsiteY111" fmla="*/ 681984 h 1263281"/>
                  <a:gd name="connsiteX112" fmla="*/ 19595 w 1477072"/>
                  <a:gd name="connsiteY112" fmla="*/ 684161 h 1263281"/>
                  <a:gd name="connsiteX113" fmla="*/ 13063 w 1477072"/>
                  <a:gd name="connsiteY113" fmla="*/ 688515 h 1263281"/>
                  <a:gd name="connsiteX114" fmla="*/ 0 w 1477072"/>
                  <a:gd name="connsiteY114" fmla="*/ 699401 h 1263281"/>
                  <a:gd name="connsiteX115" fmla="*/ 2178 w 1477072"/>
                  <a:gd name="connsiteY115" fmla="*/ 751652 h 1263281"/>
                  <a:gd name="connsiteX116" fmla="*/ 10886 w 1477072"/>
                  <a:gd name="connsiteY116" fmla="*/ 758184 h 1263281"/>
                  <a:gd name="connsiteX117" fmla="*/ 23949 w 1477072"/>
                  <a:gd name="connsiteY117" fmla="*/ 769069 h 1263281"/>
                  <a:gd name="connsiteX118" fmla="*/ 37012 w 1477072"/>
                  <a:gd name="connsiteY118" fmla="*/ 771246 h 1263281"/>
                  <a:gd name="connsiteX119" fmla="*/ 47898 w 1477072"/>
                  <a:gd name="connsiteY119" fmla="*/ 773424 h 1263281"/>
                  <a:gd name="connsiteX120" fmla="*/ 56606 w 1477072"/>
                  <a:gd name="connsiteY120" fmla="*/ 779955 h 1263281"/>
                  <a:gd name="connsiteX121" fmla="*/ 63138 w 1477072"/>
                  <a:gd name="connsiteY121" fmla="*/ 782132 h 1263281"/>
                  <a:gd name="connsiteX122" fmla="*/ 74023 w 1477072"/>
                  <a:gd name="connsiteY122" fmla="*/ 786486 h 1263281"/>
                  <a:gd name="connsiteX123" fmla="*/ 87086 w 1477072"/>
                  <a:gd name="connsiteY123" fmla="*/ 795195 h 1263281"/>
                  <a:gd name="connsiteX124" fmla="*/ 100149 w 1477072"/>
                  <a:gd name="connsiteY124" fmla="*/ 799549 h 1263281"/>
                  <a:gd name="connsiteX125" fmla="*/ 106680 w 1477072"/>
                  <a:gd name="connsiteY125" fmla="*/ 801726 h 1263281"/>
                  <a:gd name="connsiteX126" fmla="*/ 124098 w 1477072"/>
                  <a:gd name="connsiteY126" fmla="*/ 810435 h 1263281"/>
                  <a:gd name="connsiteX127" fmla="*/ 134983 w 1477072"/>
                  <a:gd name="connsiteY127" fmla="*/ 819144 h 1263281"/>
                  <a:gd name="connsiteX128" fmla="*/ 148046 w 1477072"/>
                  <a:gd name="connsiteY128" fmla="*/ 830029 h 1263281"/>
                  <a:gd name="connsiteX129" fmla="*/ 158932 w 1477072"/>
                  <a:gd name="connsiteY129" fmla="*/ 840915 h 1263281"/>
                  <a:gd name="connsiteX130" fmla="*/ 167640 w 1477072"/>
                  <a:gd name="connsiteY130" fmla="*/ 867041 h 1263281"/>
                  <a:gd name="connsiteX131" fmla="*/ 174172 w 1477072"/>
                  <a:gd name="connsiteY131" fmla="*/ 886635 h 1263281"/>
                  <a:gd name="connsiteX132" fmla="*/ 180703 w 1477072"/>
                  <a:gd name="connsiteY132" fmla="*/ 888812 h 1263281"/>
                  <a:gd name="connsiteX133" fmla="*/ 211183 w 1477072"/>
                  <a:gd name="connsiteY133" fmla="*/ 895344 h 1263281"/>
                  <a:gd name="connsiteX134" fmla="*/ 224246 w 1477072"/>
                  <a:gd name="connsiteY134" fmla="*/ 904052 h 1263281"/>
                  <a:gd name="connsiteX135" fmla="*/ 230778 w 1477072"/>
                  <a:gd name="connsiteY135" fmla="*/ 906229 h 1263281"/>
                  <a:gd name="connsiteX136" fmla="*/ 239486 w 1477072"/>
                  <a:gd name="connsiteY136" fmla="*/ 917115 h 1263281"/>
                  <a:gd name="connsiteX137" fmla="*/ 246018 w 1477072"/>
                  <a:gd name="connsiteY137" fmla="*/ 923646 h 1263281"/>
                  <a:gd name="connsiteX138" fmla="*/ 250372 w 1477072"/>
                  <a:gd name="connsiteY138" fmla="*/ 930178 h 1263281"/>
                  <a:gd name="connsiteX139" fmla="*/ 261258 w 1477072"/>
                  <a:gd name="connsiteY139" fmla="*/ 941064 h 1263281"/>
                  <a:gd name="connsiteX140" fmla="*/ 265612 w 1477072"/>
                  <a:gd name="connsiteY140" fmla="*/ 947595 h 1263281"/>
                  <a:gd name="connsiteX141" fmla="*/ 280852 w 1477072"/>
                  <a:gd name="connsiteY141" fmla="*/ 956304 h 1263281"/>
                  <a:gd name="connsiteX142" fmla="*/ 304800 w 1477072"/>
                  <a:gd name="connsiteY142" fmla="*/ 954126 h 1263281"/>
                  <a:gd name="connsiteX143" fmla="*/ 311332 w 1477072"/>
                  <a:gd name="connsiteY143" fmla="*/ 949772 h 1263281"/>
                  <a:gd name="connsiteX144" fmla="*/ 320040 w 1477072"/>
                  <a:gd name="connsiteY144" fmla="*/ 947595 h 1263281"/>
                  <a:gd name="connsiteX145" fmla="*/ 337458 w 1477072"/>
                  <a:gd name="connsiteY145" fmla="*/ 949772 h 1263281"/>
                  <a:gd name="connsiteX146" fmla="*/ 343989 w 1477072"/>
                  <a:gd name="connsiteY146" fmla="*/ 956304 h 1263281"/>
                  <a:gd name="connsiteX147" fmla="*/ 352698 w 1477072"/>
                  <a:gd name="connsiteY147" fmla="*/ 975898 h 1263281"/>
                  <a:gd name="connsiteX148" fmla="*/ 357052 w 1477072"/>
                  <a:gd name="connsiteY148" fmla="*/ 982429 h 1263281"/>
                  <a:gd name="connsiteX149" fmla="*/ 359229 w 1477072"/>
                  <a:gd name="connsiteY149" fmla="*/ 991138 h 1263281"/>
                  <a:gd name="connsiteX150" fmla="*/ 370115 w 1477072"/>
                  <a:gd name="connsiteY150" fmla="*/ 1004201 h 1263281"/>
                  <a:gd name="connsiteX151" fmla="*/ 376646 w 1477072"/>
                  <a:gd name="connsiteY151" fmla="*/ 1008555 h 1263281"/>
                  <a:gd name="connsiteX152" fmla="*/ 378823 w 1477072"/>
                  <a:gd name="connsiteY152" fmla="*/ 1015086 h 1263281"/>
                  <a:gd name="connsiteX153" fmla="*/ 391886 w 1477072"/>
                  <a:gd name="connsiteY153" fmla="*/ 1034681 h 1263281"/>
                  <a:gd name="connsiteX154" fmla="*/ 398418 w 1477072"/>
                  <a:gd name="connsiteY154" fmla="*/ 1041212 h 1263281"/>
                  <a:gd name="connsiteX155" fmla="*/ 400595 w 1477072"/>
                  <a:gd name="connsiteY155" fmla="*/ 1069515 h 1263281"/>
                  <a:gd name="connsiteX156" fmla="*/ 418012 w 1477072"/>
                  <a:gd name="connsiteY156" fmla="*/ 1104349 h 1263281"/>
                  <a:gd name="connsiteX157" fmla="*/ 428898 w 1477072"/>
                  <a:gd name="connsiteY157" fmla="*/ 1117412 h 1263281"/>
                  <a:gd name="connsiteX158" fmla="*/ 437606 w 1477072"/>
                  <a:gd name="connsiteY158" fmla="*/ 1121766 h 1263281"/>
                  <a:gd name="connsiteX159" fmla="*/ 459378 w 1477072"/>
                  <a:gd name="connsiteY159" fmla="*/ 1128298 h 1263281"/>
                  <a:gd name="connsiteX160" fmla="*/ 468086 w 1477072"/>
                  <a:gd name="connsiteY160" fmla="*/ 1132652 h 1263281"/>
                  <a:gd name="connsiteX161" fmla="*/ 476795 w 1477072"/>
                  <a:gd name="connsiteY161" fmla="*/ 1139184 h 1263281"/>
                  <a:gd name="connsiteX162" fmla="*/ 483326 w 1477072"/>
                  <a:gd name="connsiteY162" fmla="*/ 1143538 h 1263281"/>
                  <a:gd name="connsiteX163" fmla="*/ 487680 w 1477072"/>
                  <a:gd name="connsiteY163" fmla="*/ 1150069 h 1263281"/>
                  <a:gd name="connsiteX164" fmla="*/ 505098 w 1477072"/>
                  <a:gd name="connsiteY164" fmla="*/ 1165309 h 1263281"/>
                  <a:gd name="connsiteX165" fmla="*/ 513806 w 1477072"/>
                  <a:gd name="connsiteY165" fmla="*/ 1178372 h 1263281"/>
                  <a:gd name="connsiteX166" fmla="*/ 535578 w 1477072"/>
                  <a:gd name="connsiteY166" fmla="*/ 1176195 h 1263281"/>
                  <a:gd name="connsiteX167" fmla="*/ 537755 w 1477072"/>
                  <a:gd name="connsiteY167" fmla="*/ 1169664 h 1263281"/>
                  <a:gd name="connsiteX168" fmla="*/ 548640 w 1477072"/>
                  <a:gd name="connsiteY168" fmla="*/ 1160955 h 1263281"/>
                  <a:gd name="connsiteX169" fmla="*/ 559526 w 1477072"/>
                  <a:gd name="connsiteY169" fmla="*/ 1150069 h 1263281"/>
                  <a:gd name="connsiteX170" fmla="*/ 568235 w 1477072"/>
                  <a:gd name="connsiteY170" fmla="*/ 1147892 h 1263281"/>
                  <a:gd name="connsiteX171" fmla="*/ 581298 w 1477072"/>
                  <a:gd name="connsiteY171" fmla="*/ 1143538 h 1263281"/>
                  <a:gd name="connsiteX172" fmla="*/ 646612 w 1477072"/>
                  <a:gd name="connsiteY172" fmla="*/ 1145715 h 1263281"/>
                  <a:gd name="connsiteX173" fmla="*/ 653143 w 1477072"/>
                  <a:gd name="connsiteY173" fmla="*/ 1147892 h 1263281"/>
                  <a:gd name="connsiteX174" fmla="*/ 677092 w 1477072"/>
                  <a:gd name="connsiteY174" fmla="*/ 1152246 h 1263281"/>
                  <a:gd name="connsiteX175" fmla="*/ 783772 w 1477072"/>
                  <a:gd name="connsiteY175" fmla="*/ 1154424 h 1263281"/>
                  <a:gd name="connsiteX176" fmla="*/ 792480 w 1477072"/>
                  <a:gd name="connsiteY176" fmla="*/ 1156601 h 1263281"/>
                  <a:gd name="connsiteX177" fmla="*/ 840378 w 1477072"/>
                  <a:gd name="connsiteY177" fmla="*/ 1160955 h 1263281"/>
                  <a:gd name="connsiteX178" fmla="*/ 849086 w 1477072"/>
                  <a:gd name="connsiteY178" fmla="*/ 1165309 h 1263281"/>
                  <a:gd name="connsiteX179" fmla="*/ 855618 w 1477072"/>
                  <a:gd name="connsiteY179" fmla="*/ 1167486 h 1263281"/>
                  <a:gd name="connsiteX180" fmla="*/ 862149 w 1477072"/>
                  <a:gd name="connsiteY180" fmla="*/ 1171841 h 1263281"/>
                  <a:gd name="connsiteX181" fmla="*/ 868680 w 1477072"/>
                  <a:gd name="connsiteY181" fmla="*/ 1174018 h 1263281"/>
                  <a:gd name="connsiteX182" fmla="*/ 877389 w 1477072"/>
                  <a:gd name="connsiteY182" fmla="*/ 1178372 h 1263281"/>
                  <a:gd name="connsiteX183" fmla="*/ 890452 w 1477072"/>
                  <a:gd name="connsiteY183" fmla="*/ 1182726 h 1263281"/>
                  <a:gd name="connsiteX184" fmla="*/ 896983 w 1477072"/>
                  <a:gd name="connsiteY184" fmla="*/ 1184904 h 1263281"/>
                  <a:gd name="connsiteX185" fmla="*/ 901338 w 1477072"/>
                  <a:gd name="connsiteY185" fmla="*/ 1189258 h 1263281"/>
                  <a:gd name="connsiteX186" fmla="*/ 905692 w 1477072"/>
                  <a:gd name="connsiteY186" fmla="*/ 1195789 h 1263281"/>
                  <a:gd name="connsiteX187" fmla="*/ 916578 w 1477072"/>
                  <a:gd name="connsiteY187" fmla="*/ 1202321 h 1263281"/>
                  <a:gd name="connsiteX188" fmla="*/ 931818 w 1477072"/>
                  <a:gd name="connsiteY188" fmla="*/ 1221915 h 1263281"/>
                  <a:gd name="connsiteX189" fmla="*/ 936172 w 1477072"/>
                  <a:gd name="connsiteY189" fmla="*/ 1230624 h 1263281"/>
                  <a:gd name="connsiteX190" fmla="*/ 953589 w 1477072"/>
                  <a:gd name="connsiteY190" fmla="*/ 1250218 h 1263281"/>
                  <a:gd name="connsiteX191" fmla="*/ 973183 w 1477072"/>
                  <a:gd name="connsiteY191" fmla="*/ 1263281 h 1263281"/>
                  <a:gd name="connsiteX192" fmla="*/ 992778 w 1477072"/>
                  <a:gd name="connsiteY192" fmla="*/ 1261104 h 1263281"/>
                  <a:gd name="connsiteX193" fmla="*/ 994955 w 1477072"/>
                  <a:gd name="connsiteY193" fmla="*/ 1252395 h 1263281"/>
                  <a:gd name="connsiteX194" fmla="*/ 992778 w 1477072"/>
                  <a:gd name="connsiteY194" fmla="*/ 1213206 h 1263281"/>
                  <a:gd name="connsiteX195" fmla="*/ 990600 w 1477072"/>
                  <a:gd name="connsiteY195" fmla="*/ 1158778 h 1263281"/>
                  <a:gd name="connsiteX196" fmla="*/ 988423 w 1477072"/>
                  <a:gd name="connsiteY196" fmla="*/ 1150069 h 1263281"/>
                  <a:gd name="connsiteX197" fmla="*/ 984069 w 1477072"/>
                  <a:gd name="connsiteY197" fmla="*/ 1128298 h 1263281"/>
                  <a:gd name="connsiteX198" fmla="*/ 979715 w 1477072"/>
                  <a:gd name="connsiteY198" fmla="*/ 1115235 h 1263281"/>
                  <a:gd name="connsiteX199" fmla="*/ 977538 w 1477072"/>
                  <a:gd name="connsiteY199" fmla="*/ 1104349 h 1263281"/>
                  <a:gd name="connsiteX200" fmla="*/ 966652 w 1477072"/>
                  <a:gd name="connsiteY200" fmla="*/ 1091286 h 1263281"/>
                  <a:gd name="connsiteX201" fmla="*/ 962298 w 1477072"/>
                  <a:gd name="connsiteY201" fmla="*/ 1084755 h 1263281"/>
                  <a:gd name="connsiteX202" fmla="*/ 955766 w 1477072"/>
                  <a:gd name="connsiteY202" fmla="*/ 1080401 h 1263281"/>
                  <a:gd name="connsiteX203" fmla="*/ 938349 w 1477072"/>
                  <a:gd name="connsiteY203" fmla="*/ 1073869 h 1263281"/>
                  <a:gd name="connsiteX204" fmla="*/ 929640 w 1477072"/>
                  <a:gd name="connsiteY204" fmla="*/ 1069515 h 1263281"/>
                  <a:gd name="connsiteX205" fmla="*/ 914400 w 1477072"/>
                  <a:gd name="connsiteY205" fmla="*/ 1062984 h 1263281"/>
                  <a:gd name="connsiteX206" fmla="*/ 907869 w 1477072"/>
                  <a:gd name="connsiteY206" fmla="*/ 1058629 h 1263281"/>
                  <a:gd name="connsiteX207" fmla="*/ 888275 w 1477072"/>
                  <a:gd name="connsiteY207" fmla="*/ 1054275 h 1263281"/>
                  <a:gd name="connsiteX208" fmla="*/ 879566 w 1477072"/>
                  <a:gd name="connsiteY208" fmla="*/ 1049921 h 1263281"/>
                  <a:gd name="connsiteX209" fmla="*/ 873035 w 1477072"/>
                  <a:gd name="connsiteY209" fmla="*/ 1047744 h 1263281"/>
                  <a:gd name="connsiteX210" fmla="*/ 866503 w 1477072"/>
                  <a:gd name="connsiteY210" fmla="*/ 1041212 h 1263281"/>
                  <a:gd name="connsiteX211" fmla="*/ 864326 w 1477072"/>
                  <a:gd name="connsiteY211" fmla="*/ 1034681 h 1263281"/>
                  <a:gd name="connsiteX212" fmla="*/ 857795 w 1477072"/>
                  <a:gd name="connsiteY212" fmla="*/ 1023795 h 1263281"/>
                  <a:gd name="connsiteX213" fmla="*/ 855618 w 1477072"/>
                  <a:gd name="connsiteY213" fmla="*/ 1010732 h 1263281"/>
                  <a:gd name="connsiteX214" fmla="*/ 853440 w 1477072"/>
                  <a:gd name="connsiteY214" fmla="*/ 1004201 h 1263281"/>
                  <a:gd name="connsiteX215" fmla="*/ 855618 w 1477072"/>
                  <a:gd name="connsiteY215" fmla="*/ 971544 h 1263281"/>
                  <a:gd name="connsiteX216" fmla="*/ 868680 w 1477072"/>
                  <a:gd name="connsiteY216" fmla="*/ 967189 h 1263281"/>
                  <a:gd name="connsiteX217" fmla="*/ 907869 w 1477072"/>
                  <a:gd name="connsiteY217" fmla="*/ 965012 h 1263281"/>
                  <a:gd name="connsiteX218" fmla="*/ 940526 w 1477072"/>
                  <a:gd name="connsiteY218" fmla="*/ 960658 h 1263281"/>
                  <a:gd name="connsiteX219" fmla="*/ 964475 w 1477072"/>
                  <a:gd name="connsiteY219" fmla="*/ 954126 h 1263281"/>
                  <a:gd name="connsiteX220" fmla="*/ 981892 w 1477072"/>
                  <a:gd name="connsiteY220" fmla="*/ 951949 h 1263281"/>
                  <a:gd name="connsiteX221" fmla="*/ 994955 w 1477072"/>
                  <a:gd name="connsiteY221" fmla="*/ 945418 h 1263281"/>
                  <a:gd name="connsiteX222" fmla="*/ 1003663 w 1477072"/>
                  <a:gd name="connsiteY222" fmla="*/ 932355 h 1263281"/>
                  <a:gd name="connsiteX223" fmla="*/ 1005840 w 1477072"/>
                  <a:gd name="connsiteY223" fmla="*/ 923646 h 1263281"/>
                  <a:gd name="connsiteX224" fmla="*/ 1008018 w 1477072"/>
                  <a:gd name="connsiteY224" fmla="*/ 917115 h 1263281"/>
                  <a:gd name="connsiteX225" fmla="*/ 997132 w 1477072"/>
                  <a:gd name="connsiteY225" fmla="*/ 862686 h 1263281"/>
                  <a:gd name="connsiteX226" fmla="*/ 990600 w 1477072"/>
                  <a:gd name="connsiteY226" fmla="*/ 858332 h 1263281"/>
                  <a:gd name="connsiteX227" fmla="*/ 988423 w 1477072"/>
                  <a:gd name="connsiteY227" fmla="*/ 851801 h 1263281"/>
                  <a:gd name="connsiteX228" fmla="*/ 977538 w 1477072"/>
                  <a:gd name="connsiteY228" fmla="*/ 838738 h 1263281"/>
                  <a:gd name="connsiteX229" fmla="*/ 971006 w 1477072"/>
                  <a:gd name="connsiteY229" fmla="*/ 834384 h 1263281"/>
                  <a:gd name="connsiteX230" fmla="*/ 966652 w 1477072"/>
                  <a:gd name="connsiteY230" fmla="*/ 830029 h 1263281"/>
                  <a:gd name="connsiteX231" fmla="*/ 960120 w 1477072"/>
                  <a:gd name="connsiteY231" fmla="*/ 825675 h 1263281"/>
                  <a:gd name="connsiteX232" fmla="*/ 953589 w 1477072"/>
                  <a:gd name="connsiteY232" fmla="*/ 819144 h 1263281"/>
                  <a:gd name="connsiteX233" fmla="*/ 947058 w 1477072"/>
                  <a:gd name="connsiteY233" fmla="*/ 814789 h 1263281"/>
                  <a:gd name="connsiteX234" fmla="*/ 942703 w 1477072"/>
                  <a:gd name="connsiteY234" fmla="*/ 810435 h 1263281"/>
                  <a:gd name="connsiteX235" fmla="*/ 931818 w 1477072"/>
                  <a:gd name="connsiteY235" fmla="*/ 801726 h 1263281"/>
                  <a:gd name="connsiteX236" fmla="*/ 927463 w 1477072"/>
                  <a:gd name="connsiteY236" fmla="*/ 793018 h 1263281"/>
                  <a:gd name="connsiteX237" fmla="*/ 910046 w 1477072"/>
                  <a:gd name="connsiteY237" fmla="*/ 773424 h 1263281"/>
                  <a:gd name="connsiteX238" fmla="*/ 905692 w 1477072"/>
                  <a:gd name="connsiteY238" fmla="*/ 762538 h 1263281"/>
                  <a:gd name="connsiteX239" fmla="*/ 905692 w 1477072"/>
                  <a:gd name="connsiteY239" fmla="*/ 714641 h 1263281"/>
                  <a:gd name="connsiteX240" fmla="*/ 907869 w 1477072"/>
                  <a:gd name="connsiteY240" fmla="*/ 708109 h 1263281"/>
                  <a:gd name="connsiteX241" fmla="*/ 918755 w 1477072"/>
                  <a:gd name="connsiteY241" fmla="*/ 699401 h 1263281"/>
                  <a:gd name="connsiteX242" fmla="*/ 929640 w 1477072"/>
                  <a:gd name="connsiteY242" fmla="*/ 686338 h 1263281"/>
                  <a:gd name="connsiteX243" fmla="*/ 938349 w 1477072"/>
                  <a:gd name="connsiteY243" fmla="*/ 677629 h 1263281"/>
                  <a:gd name="connsiteX244" fmla="*/ 944880 w 1477072"/>
                  <a:gd name="connsiteY244" fmla="*/ 671098 h 1263281"/>
                  <a:gd name="connsiteX245" fmla="*/ 949235 w 1477072"/>
                  <a:gd name="connsiteY245" fmla="*/ 666744 h 1263281"/>
                  <a:gd name="connsiteX246" fmla="*/ 953589 w 1477072"/>
                  <a:gd name="connsiteY246" fmla="*/ 658035 h 1263281"/>
                  <a:gd name="connsiteX247" fmla="*/ 960120 w 1477072"/>
                  <a:gd name="connsiteY247" fmla="*/ 653681 h 1263281"/>
                  <a:gd name="connsiteX248" fmla="*/ 962298 w 1477072"/>
                  <a:gd name="connsiteY248" fmla="*/ 647149 h 1263281"/>
                  <a:gd name="connsiteX249" fmla="*/ 968829 w 1477072"/>
                  <a:gd name="connsiteY249" fmla="*/ 642795 h 1263281"/>
                  <a:gd name="connsiteX250" fmla="*/ 979715 w 1477072"/>
                  <a:gd name="connsiteY250" fmla="*/ 631909 h 1263281"/>
                  <a:gd name="connsiteX251" fmla="*/ 992778 w 1477072"/>
                  <a:gd name="connsiteY251" fmla="*/ 623201 h 1263281"/>
                  <a:gd name="connsiteX252" fmla="*/ 1001486 w 1477072"/>
                  <a:gd name="connsiteY252" fmla="*/ 618846 h 1263281"/>
                  <a:gd name="connsiteX253" fmla="*/ 1008018 w 1477072"/>
                  <a:gd name="connsiteY253" fmla="*/ 612315 h 1263281"/>
                  <a:gd name="connsiteX254" fmla="*/ 1014549 w 1477072"/>
                  <a:gd name="connsiteY254" fmla="*/ 607961 h 1263281"/>
                  <a:gd name="connsiteX255" fmla="*/ 1018903 w 1477072"/>
                  <a:gd name="connsiteY255" fmla="*/ 603606 h 1263281"/>
                  <a:gd name="connsiteX256" fmla="*/ 1031966 w 1477072"/>
                  <a:gd name="connsiteY256" fmla="*/ 599252 h 1263281"/>
                  <a:gd name="connsiteX257" fmla="*/ 1038498 w 1477072"/>
                  <a:gd name="connsiteY257" fmla="*/ 592721 h 1263281"/>
                  <a:gd name="connsiteX258" fmla="*/ 1053738 w 1477072"/>
                  <a:gd name="connsiteY258" fmla="*/ 588366 h 1263281"/>
                  <a:gd name="connsiteX259" fmla="*/ 1060269 w 1477072"/>
                  <a:gd name="connsiteY259" fmla="*/ 584012 h 1263281"/>
                  <a:gd name="connsiteX260" fmla="*/ 1066800 w 1477072"/>
                  <a:gd name="connsiteY260" fmla="*/ 581835 h 1263281"/>
                  <a:gd name="connsiteX261" fmla="*/ 1071155 w 1477072"/>
                  <a:gd name="connsiteY261" fmla="*/ 575304 h 1263281"/>
                  <a:gd name="connsiteX262" fmla="*/ 1084218 w 1477072"/>
                  <a:gd name="connsiteY262" fmla="*/ 573126 h 1263281"/>
                  <a:gd name="connsiteX263" fmla="*/ 1105989 w 1477072"/>
                  <a:gd name="connsiteY263" fmla="*/ 564418 h 1263281"/>
                  <a:gd name="connsiteX264" fmla="*/ 1114698 w 1477072"/>
                  <a:gd name="connsiteY264" fmla="*/ 562241 h 1263281"/>
                  <a:gd name="connsiteX265" fmla="*/ 1121229 w 1477072"/>
                  <a:gd name="connsiteY265" fmla="*/ 560064 h 1263281"/>
                  <a:gd name="connsiteX266" fmla="*/ 1127760 w 1477072"/>
                  <a:gd name="connsiteY266" fmla="*/ 555709 h 1263281"/>
                  <a:gd name="connsiteX267" fmla="*/ 1140823 w 1477072"/>
                  <a:gd name="connsiteY267" fmla="*/ 553532 h 1263281"/>
                  <a:gd name="connsiteX268" fmla="*/ 1147355 w 1477072"/>
                  <a:gd name="connsiteY268" fmla="*/ 547001 h 1263281"/>
                  <a:gd name="connsiteX269" fmla="*/ 1169126 w 1477072"/>
                  <a:gd name="connsiteY269" fmla="*/ 540469 h 1263281"/>
                  <a:gd name="connsiteX270" fmla="*/ 1182189 w 1477072"/>
                  <a:gd name="connsiteY270" fmla="*/ 531761 h 1263281"/>
                  <a:gd name="connsiteX271" fmla="*/ 1199606 w 1477072"/>
                  <a:gd name="connsiteY271" fmla="*/ 516521 h 1263281"/>
                  <a:gd name="connsiteX272" fmla="*/ 1203960 w 1477072"/>
                  <a:gd name="connsiteY272" fmla="*/ 512166 h 1263281"/>
                  <a:gd name="connsiteX273" fmla="*/ 1210492 w 1477072"/>
                  <a:gd name="connsiteY273" fmla="*/ 509989 h 1263281"/>
                  <a:gd name="connsiteX274" fmla="*/ 1230086 w 1477072"/>
                  <a:gd name="connsiteY274" fmla="*/ 499104 h 1263281"/>
                  <a:gd name="connsiteX275" fmla="*/ 1236618 w 1477072"/>
                  <a:gd name="connsiteY275" fmla="*/ 492572 h 1263281"/>
                  <a:gd name="connsiteX276" fmla="*/ 1251858 w 1477072"/>
                  <a:gd name="connsiteY276" fmla="*/ 483864 h 1263281"/>
                  <a:gd name="connsiteX277" fmla="*/ 1264920 w 1477072"/>
                  <a:gd name="connsiteY277" fmla="*/ 472978 h 1263281"/>
                  <a:gd name="connsiteX278" fmla="*/ 1271452 w 1477072"/>
                  <a:gd name="connsiteY278" fmla="*/ 468624 h 1263281"/>
                  <a:gd name="connsiteX279" fmla="*/ 1291046 w 1477072"/>
                  <a:gd name="connsiteY279" fmla="*/ 453384 h 1263281"/>
                  <a:gd name="connsiteX280" fmla="*/ 1295400 w 1477072"/>
                  <a:gd name="connsiteY280" fmla="*/ 446852 h 1263281"/>
                  <a:gd name="connsiteX281" fmla="*/ 1306286 w 1477072"/>
                  <a:gd name="connsiteY281" fmla="*/ 435966 h 1263281"/>
                  <a:gd name="connsiteX282" fmla="*/ 1314995 w 1477072"/>
                  <a:gd name="connsiteY282" fmla="*/ 425081 h 1263281"/>
                  <a:gd name="connsiteX283" fmla="*/ 1321526 w 1477072"/>
                  <a:gd name="connsiteY283" fmla="*/ 409841 h 1263281"/>
                  <a:gd name="connsiteX284" fmla="*/ 1328058 w 1477072"/>
                  <a:gd name="connsiteY284" fmla="*/ 403309 h 1263281"/>
                  <a:gd name="connsiteX285" fmla="*/ 1332412 w 1477072"/>
                  <a:gd name="connsiteY285" fmla="*/ 396778 h 1263281"/>
                  <a:gd name="connsiteX286" fmla="*/ 1334589 w 1477072"/>
                  <a:gd name="connsiteY286" fmla="*/ 390246 h 1263281"/>
                  <a:gd name="connsiteX287" fmla="*/ 1317172 w 1477072"/>
                  <a:gd name="connsiteY287" fmla="*/ 355412 h 1263281"/>
                  <a:gd name="connsiteX288" fmla="*/ 1299755 w 1477072"/>
                  <a:gd name="connsiteY288" fmla="*/ 357589 h 1263281"/>
                  <a:gd name="connsiteX289" fmla="*/ 1282338 w 1477072"/>
                  <a:gd name="connsiteY289" fmla="*/ 355412 h 1263281"/>
                  <a:gd name="connsiteX290" fmla="*/ 1271452 w 1477072"/>
                  <a:gd name="connsiteY290" fmla="*/ 351058 h 1263281"/>
                  <a:gd name="connsiteX291" fmla="*/ 1264920 w 1477072"/>
                  <a:gd name="connsiteY291" fmla="*/ 348881 h 1263281"/>
                  <a:gd name="connsiteX292" fmla="*/ 1256212 w 1477072"/>
                  <a:gd name="connsiteY292" fmla="*/ 335818 h 1263281"/>
                  <a:gd name="connsiteX293" fmla="*/ 1251858 w 1477072"/>
                  <a:gd name="connsiteY293" fmla="*/ 329286 h 1263281"/>
                  <a:gd name="connsiteX294" fmla="*/ 1256212 w 1477072"/>
                  <a:gd name="connsiteY294" fmla="*/ 305338 h 1263281"/>
                  <a:gd name="connsiteX295" fmla="*/ 1260566 w 1477072"/>
                  <a:gd name="connsiteY295" fmla="*/ 298806 h 1263281"/>
                  <a:gd name="connsiteX296" fmla="*/ 1262743 w 1477072"/>
                  <a:gd name="connsiteY296" fmla="*/ 292275 h 1263281"/>
                  <a:gd name="connsiteX297" fmla="*/ 1277983 w 1477072"/>
                  <a:gd name="connsiteY297" fmla="*/ 279212 h 1263281"/>
                  <a:gd name="connsiteX298" fmla="*/ 1286692 w 1477072"/>
                  <a:gd name="connsiteY298" fmla="*/ 270504 h 1263281"/>
                  <a:gd name="connsiteX299" fmla="*/ 1291046 w 1477072"/>
                  <a:gd name="connsiteY299" fmla="*/ 263972 h 1263281"/>
                  <a:gd name="connsiteX300" fmla="*/ 1312818 w 1477072"/>
                  <a:gd name="connsiteY300" fmla="*/ 255264 h 1263281"/>
                  <a:gd name="connsiteX301" fmla="*/ 1321526 w 1477072"/>
                  <a:gd name="connsiteY301" fmla="*/ 250909 h 1263281"/>
                  <a:gd name="connsiteX302" fmla="*/ 1328058 w 1477072"/>
                  <a:gd name="connsiteY302" fmla="*/ 246555 h 1263281"/>
                  <a:gd name="connsiteX303" fmla="*/ 1336766 w 1477072"/>
                  <a:gd name="connsiteY303" fmla="*/ 244378 h 1263281"/>
                  <a:gd name="connsiteX304" fmla="*/ 1354183 w 1477072"/>
                  <a:gd name="connsiteY304" fmla="*/ 237846 h 1263281"/>
                  <a:gd name="connsiteX305" fmla="*/ 1362892 w 1477072"/>
                  <a:gd name="connsiteY305" fmla="*/ 235669 h 1263281"/>
                  <a:gd name="connsiteX306" fmla="*/ 1369423 w 1477072"/>
                  <a:gd name="connsiteY306" fmla="*/ 233492 h 1263281"/>
                  <a:gd name="connsiteX307" fmla="*/ 1373778 w 1477072"/>
                  <a:gd name="connsiteY307" fmla="*/ 229138 h 1263281"/>
                  <a:gd name="connsiteX308" fmla="*/ 1395549 w 1477072"/>
                  <a:gd name="connsiteY308" fmla="*/ 222606 h 1263281"/>
                  <a:gd name="connsiteX309" fmla="*/ 1402080 w 1477072"/>
                  <a:gd name="connsiteY309" fmla="*/ 218252 h 1263281"/>
                  <a:gd name="connsiteX310" fmla="*/ 1408612 w 1477072"/>
                  <a:gd name="connsiteY310" fmla="*/ 200835 h 1263281"/>
                  <a:gd name="connsiteX311" fmla="*/ 1410789 w 1477072"/>
                  <a:gd name="connsiteY311" fmla="*/ 187772 h 1263281"/>
                  <a:gd name="connsiteX312" fmla="*/ 1408612 w 1477072"/>
                  <a:gd name="connsiteY312" fmla="*/ 161646 h 1263281"/>
                  <a:gd name="connsiteX313" fmla="*/ 1404258 w 1477072"/>
                  <a:gd name="connsiteY313" fmla="*/ 155115 h 1263281"/>
                  <a:gd name="connsiteX314" fmla="*/ 1356360 w 1477072"/>
                  <a:gd name="connsiteY314" fmla="*/ 148584 h 1263281"/>
                  <a:gd name="connsiteX315" fmla="*/ 1358538 w 1477072"/>
                  <a:gd name="connsiteY315" fmla="*/ 133344 h 1263281"/>
                  <a:gd name="connsiteX316" fmla="*/ 1371600 w 1477072"/>
                  <a:gd name="connsiteY316" fmla="*/ 124635 h 1263281"/>
                  <a:gd name="connsiteX317" fmla="*/ 1386840 w 1477072"/>
                  <a:gd name="connsiteY317" fmla="*/ 118104 h 1263281"/>
                  <a:gd name="connsiteX318" fmla="*/ 1406435 w 1477072"/>
                  <a:gd name="connsiteY318" fmla="*/ 111572 h 1263281"/>
                  <a:gd name="connsiteX319" fmla="*/ 1415143 w 1477072"/>
                  <a:gd name="connsiteY319" fmla="*/ 107218 h 1263281"/>
                  <a:gd name="connsiteX320" fmla="*/ 1421675 w 1477072"/>
                  <a:gd name="connsiteY320" fmla="*/ 105041 h 1263281"/>
                  <a:gd name="connsiteX321" fmla="*/ 1428206 w 1477072"/>
                  <a:gd name="connsiteY321" fmla="*/ 100686 h 1263281"/>
                  <a:gd name="connsiteX322" fmla="*/ 1443446 w 1477072"/>
                  <a:gd name="connsiteY322" fmla="*/ 96332 h 1263281"/>
                  <a:gd name="connsiteX323" fmla="*/ 1458686 w 1477072"/>
                  <a:gd name="connsiteY323" fmla="*/ 89801 h 1263281"/>
                  <a:gd name="connsiteX324" fmla="*/ 1465218 w 1477072"/>
                  <a:gd name="connsiteY324" fmla="*/ 85446 h 1263281"/>
                  <a:gd name="connsiteX325" fmla="*/ 1467395 w 1477072"/>
                  <a:gd name="connsiteY325" fmla="*/ 78915 h 1263281"/>
                  <a:gd name="connsiteX326" fmla="*/ 1471749 w 1477072"/>
                  <a:gd name="connsiteY326" fmla="*/ 72384 h 1263281"/>
                  <a:gd name="connsiteX327" fmla="*/ 1473926 w 1477072"/>
                  <a:gd name="connsiteY327" fmla="*/ 65852 h 1263281"/>
                  <a:gd name="connsiteX328" fmla="*/ 1473926 w 1477072"/>
                  <a:gd name="connsiteY328" fmla="*/ 15778 h 1263281"/>
                  <a:gd name="connsiteX329" fmla="*/ 1471749 w 1477072"/>
                  <a:gd name="connsiteY329" fmla="*/ 9246 h 1263281"/>
                  <a:gd name="connsiteX330" fmla="*/ 1467395 w 1477072"/>
                  <a:gd name="connsiteY330" fmla="*/ 2715 h 1263281"/>
                  <a:gd name="connsiteX331" fmla="*/ 1441269 w 1477072"/>
                  <a:gd name="connsiteY331" fmla="*/ 4892 h 1263281"/>
                  <a:gd name="connsiteX332" fmla="*/ 1434738 w 1477072"/>
                  <a:gd name="connsiteY332" fmla="*/ 7069 h 1263281"/>
                  <a:gd name="connsiteX333" fmla="*/ 1419498 w 1477072"/>
                  <a:gd name="connsiteY333" fmla="*/ 9246 h 1263281"/>
                  <a:gd name="connsiteX334" fmla="*/ 1378132 w 1477072"/>
                  <a:gd name="connsiteY334" fmla="*/ 2715 h 126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1477072" h="1263281">
                    <a:moveTo>
                      <a:pt x="1378132" y="2715"/>
                    </a:moveTo>
                    <a:cubicBezTo>
                      <a:pt x="1368698" y="2352"/>
                      <a:pt x="1367952" y="5551"/>
                      <a:pt x="1362892" y="7069"/>
                    </a:cubicBezTo>
                    <a:cubicBezTo>
                      <a:pt x="1360694" y="7728"/>
                      <a:pt x="1358328" y="8065"/>
                      <a:pt x="1356360" y="9246"/>
                    </a:cubicBezTo>
                    <a:cubicBezTo>
                      <a:pt x="1354600" y="10302"/>
                      <a:pt x="1353766" y="12545"/>
                      <a:pt x="1352006" y="13601"/>
                    </a:cubicBezTo>
                    <a:cubicBezTo>
                      <a:pt x="1350038" y="14782"/>
                      <a:pt x="1347584" y="14874"/>
                      <a:pt x="1345475" y="15778"/>
                    </a:cubicBezTo>
                    <a:cubicBezTo>
                      <a:pt x="1342492" y="17056"/>
                      <a:pt x="1339669" y="18681"/>
                      <a:pt x="1336766" y="20132"/>
                    </a:cubicBezTo>
                    <a:cubicBezTo>
                      <a:pt x="1312817" y="19406"/>
                      <a:pt x="1288843" y="19284"/>
                      <a:pt x="1264920" y="17955"/>
                    </a:cubicBezTo>
                    <a:cubicBezTo>
                      <a:pt x="1255508" y="17432"/>
                      <a:pt x="1259958" y="13875"/>
                      <a:pt x="1251858" y="9246"/>
                    </a:cubicBezTo>
                    <a:cubicBezTo>
                      <a:pt x="1249260" y="7761"/>
                      <a:pt x="1246052" y="7795"/>
                      <a:pt x="1243149" y="7069"/>
                    </a:cubicBezTo>
                    <a:cubicBezTo>
                      <a:pt x="1240972" y="4892"/>
                      <a:pt x="1239695" y="633"/>
                      <a:pt x="1236618" y="538"/>
                    </a:cubicBezTo>
                    <a:cubicBezTo>
                      <a:pt x="1191639" y="-846"/>
                      <a:pt x="1146587" y="640"/>
                      <a:pt x="1101635" y="2715"/>
                    </a:cubicBezTo>
                    <a:cubicBezTo>
                      <a:pt x="1099021" y="2836"/>
                      <a:pt x="1097375" y="5771"/>
                      <a:pt x="1095103" y="7069"/>
                    </a:cubicBezTo>
                    <a:cubicBezTo>
                      <a:pt x="1092285" y="8679"/>
                      <a:pt x="1089213" y="9814"/>
                      <a:pt x="1086395" y="11424"/>
                    </a:cubicBezTo>
                    <a:cubicBezTo>
                      <a:pt x="1084123" y="12722"/>
                      <a:pt x="1082203" y="14608"/>
                      <a:pt x="1079863" y="15778"/>
                    </a:cubicBezTo>
                    <a:cubicBezTo>
                      <a:pt x="1076368" y="17526"/>
                      <a:pt x="1072606" y="18681"/>
                      <a:pt x="1068978" y="20132"/>
                    </a:cubicBezTo>
                    <a:cubicBezTo>
                      <a:pt x="1065280" y="23829"/>
                      <a:pt x="1060568" y="28950"/>
                      <a:pt x="1055915" y="31018"/>
                    </a:cubicBezTo>
                    <a:cubicBezTo>
                      <a:pt x="1052533" y="32521"/>
                      <a:pt x="1048658" y="32469"/>
                      <a:pt x="1045029" y="33195"/>
                    </a:cubicBezTo>
                    <a:cubicBezTo>
                      <a:pt x="1030539" y="31988"/>
                      <a:pt x="987504" y="27215"/>
                      <a:pt x="977538" y="33195"/>
                    </a:cubicBezTo>
                    <a:cubicBezTo>
                      <a:pt x="970664" y="37319"/>
                      <a:pt x="976494" y="49209"/>
                      <a:pt x="975360" y="57144"/>
                    </a:cubicBezTo>
                    <a:cubicBezTo>
                      <a:pt x="975035" y="59416"/>
                      <a:pt x="974617" y="61883"/>
                      <a:pt x="973183" y="63675"/>
                    </a:cubicBezTo>
                    <a:cubicBezTo>
                      <a:pt x="968473" y="69562"/>
                      <a:pt x="959963" y="69144"/>
                      <a:pt x="953589" y="70206"/>
                    </a:cubicBezTo>
                    <a:cubicBezTo>
                      <a:pt x="942227" y="77783"/>
                      <a:pt x="951593" y="72828"/>
                      <a:pt x="933995" y="76738"/>
                    </a:cubicBezTo>
                    <a:cubicBezTo>
                      <a:pt x="931755" y="77236"/>
                      <a:pt x="929703" y="78417"/>
                      <a:pt x="927463" y="78915"/>
                    </a:cubicBezTo>
                    <a:cubicBezTo>
                      <a:pt x="922025" y="80123"/>
                      <a:pt x="904022" y="82575"/>
                      <a:pt x="899160" y="83269"/>
                    </a:cubicBezTo>
                    <a:cubicBezTo>
                      <a:pt x="892629" y="85446"/>
                      <a:pt x="885294" y="85982"/>
                      <a:pt x="879566" y="89801"/>
                    </a:cubicBezTo>
                    <a:cubicBezTo>
                      <a:pt x="877389" y="91252"/>
                      <a:pt x="875573" y="93520"/>
                      <a:pt x="873035" y="94155"/>
                    </a:cubicBezTo>
                    <a:cubicBezTo>
                      <a:pt x="866659" y="95749"/>
                      <a:pt x="859972" y="95606"/>
                      <a:pt x="853440" y="96332"/>
                    </a:cubicBezTo>
                    <a:lnTo>
                      <a:pt x="833846" y="102864"/>
                    </a:lnTo>
                    <a:cubicBezTo>
                      <a:pt x="831669" y="103590"/>
                      <a:pt x="829224" y="103768"/>
                      <a:pt x="827315" y="105041"/>
                    </a:cubicBezTo>
                    <a:lnTo>
                      <a:pt x="814252" y="113749"/>
                    </a:lnTo>
                    <a:lnTo>
                      <a:pt x="807720" y="118104"/>
                    </a:lnTo>
                    <a:lnTo>
                      <a:pt x="803366" y="131166"/>
                    </a:lnTo>
                    <a:lnTo>
                      <a:pt x="801189" y="137698"/>
                    </a:lnTo>
                    <a:cubicBezTo>
                      <a:pt x="800463" y="157292"/>
                      <a:pt x="800787" y="176954"/>
                      <a:pt x="799012" y="196481"/>
                    </a:cubicBezTo>
                    <a:cubicBezTo>
                      <a:pt x="798596" y="201052"/>
                      <a:pt x="797204" y="205725"/>
                      <a:pt x="794658" y="209544"/>
                    </a:cubicBezTo>
                    <a:cubicBezTo>
                      <a:pt x="791755" y="213898"/>
                      <a:pt x="790303" y="219703"/>
                      <a:pt x="785949" y="222606"/>
                    </a:cubicBezTo>
                    <a:cubicBezTo>
                      <a:pt x="781595" y="225509"/>
                      <a:pt x="778067" y="230575"/>
                      <a:pt x="772886" y="231315"/>
                    </a:cubicBezTo>
                    <a:cubicBezTo>
                      <a:pt x="753276" y="234116"/>
                      <a:pt x="762708" y="232648"/>
                      <a:pt x="744583" y="235669"/>
                    </a:cubicBezTo>
                    <a:cubicBezTo>
                      <a:pt x="729420" y="240723"/>
                      <a:pt x="745654" y="234230"/>
                      <a:pt x="733698" y="242201"/>
                    </a:cubicBezTo>
                    <a:cubicBezTo>
                      <a:pt x="720283" y="251145"/>
                      <a:pt x="729597" y="241998"/>
                      <a:pt x="718458" y="250909"/>
                    </a:cubicBezTo>
                    <a:cubicBezTo>
                      <a:pt x="716855" y="252191"/>
                      <a:pt x="715863" y="254208"/>
                      <a:pt x="714103" y="255264"/>
                    </a:cubicBezTo>
                    <a:cubicBezTo>
                      <a:pt x="712135" y="256445"/>
                      <a:pt x="709625" y="256415"/>
                      <a:pt x="707572" y="257441"/>
                    </a:cubicBezTo>
                    <a:cubicBezTo>
                      <a:pt x="698020" y="262217"/>
                      <a:pt x="703777" y="262334"/>
                      <a:pt x="692332" y="266149"/>
                    </a:cubicBezTo>
                    <a:cubicBezTo>
                      <a:pt x="688821" y="267319"/>
                      <a:pt x="685058" y="267523"/>
                      <a:pt x="681446" y="268326"/>
                    </a:cubicBezTo>
                    <a:cubicBezTo>
                      <a:pt x="660815" y="272911"/>
                      <a:pt x="685782" y="269417"/>
                      <a:pt x="646612" y="272681"/>
                    </a:cubicBezTo>
                    <a:cubicBezTo>
                      <a:pt x="644435" y="273407"/>
                      <a:pt x="642352" y="274533"/>
                      <a:pt x="640080" y="274858"/>
                    </a:cubicBezTo>
                    <a:cubicBezTo>
                      <a:pt x="611212" y="278982"/>
                      <a:pt x="602213" y="276402"/>
                      <a:pt x="568235" y="274858"/>
                    </a:cubicBezTo>
                    <a:cubicBezTo>
                      <a:pt x="560978" y="275584"/>
                      <a:pt x="553382" y="274729"/>
                      <a:pt x="546463" y="277035"/>
                    </a:cubicBezTo>
                    <a:cubicBezTo>
                      <a:pt x="543981" y="277862"/>
                      <a:pt x="543812" y="281579"/>
                      <a:pt x="542109" y="283566"/>
                    </a:cubicBezTo>
                    <a:cubicBezTo>
                      <a:pt x="533844" y="293209"/>
                      <a:pt x="536140" y="291362"/>
                      <a:pt x="526869" y="294452"/>
                    </a:cubicBezTo>
                    <a:lnTo>
                      <a:pt x="509452" y="311869"/>
                    </a:lnTo>
                    <a:cubicBezTo>
                      <a:pt x="505400" y="315922"/>
                      <a:pt x="504063" y="317830"/>
                      <a:pt x="498566" y="320578"/>
                    </a:cubicBezTo>
                    <a:cubicBezTo>
                      <a:pt x="496513" y="321604"/>
                      <a:pt x="494212" y="322029"/>
                      <a:pt x="492035" y="322755"/>
                    </a:cubicBezTo>
                    <a:cubicBezTo>
                      <a:pt x="490583" y="324206"/>
                      <a:pt x="489440" y="326053"/>
                      <a:pt x="487680" y="327109"/>
                    </a:cubicBezTo>
                    <a:cubicBezTo>
                      <a:pt x="473652" y="335525"/>
                      <a:pt x="488776" y="321842"/>
                      <a:pt x="474618" y="333641"/>
                    </a:cubicBezTo>
                    <a:cubicBezTo>
                      <a:pt x="453201" y="351489"/>
                      <a:pt x="480871" y="329565"/>
                      <a:pt x="463732" y="346704"/>
                    </a:cubicBezTo>
                    <a:cubicBezTo>
                      <a:pt x="461882" y="348554"/>
                      <a:pt x="459377" y="349607"/>
                      <a:pt x="457200" y="351058"/>
                    </a:cubicBezTo>
                    <a:cubicBezTo>
                      <a:pt x="454297" y="355412"/>
                      <a:pt x="453457" y="362466"/>
                      <a:pt x="448492" y="364121"/>
                    </a:cubicBezTo>
                    <a:cubicBezTo>
                      <a:pt x="414785" y="375356"/>
                      <a:pt x="449601" y="362478"/>
                      <a:pt x="428898" y="372829"/>
                    </a:cubicBezTo>
                    <a:cubicBezTo>
                      <a:pt x="425423" y="374566"/>
                      <a:pt x="416906" y="376256"/>
                      <a:pt x="413658" y="377184"/>
                    </a:cubicBezTo>
                    <a:cubicBezTo>
                      <a:pt x="408663" y="378611"/>
                      <a:pt x="403648" y="381015"/>
                      <a:pt x="398418" y="381538"/>
                    </a:cubicBezTo>
                    <a:cubicBezTo>
                      <a:pt x="386841" y="382696"/>
                      <a:pt x="375195" y="382989"/>
                      <a:pt x="363583" y="383715"/>
                    </a:cubicBezTo>
                    <a:cubicBezTo>
                      <a:pt x="359955" y="384441"/>
                      <a:pt x="356373" y="385460"/>
                      <a:pt x="352698" y="385892"/>
                    </a:cubicBezTo>
                    <a:cubicBezTo>
                      <a:pt x="344019" y="386913"/>
                      <a:pt x="335141" y="386355"/>
                      <a:pt x="326572" y="388069"/>
                    </a:cubicBezTo>
                    <a:cubicBezTo>
                      <a:pt x="324006" y="388582"/>
                      <a:pt x="322217" y="390972"/>
                      <a:pt x="320040" y="392424"/>
                    </a:cubicBezTo>
                    <a:cubicBezTo>
                      <a:pt x="298994" y="391698"/>
                      <a:pt x="277923" y="391520"/>
                      <a:pt x="256903" y="390246"/>
                    </a:cubicBezTo>
                    <a:cubicBezTo>
                      <a:pt x="246593" y="389621"/>
                      <a:pt x="249866" y="387816"/>
                      <a:pt x="241663" y="383715"/>
                    </a:cubicBezTo>
                    <a:cubicBezTo>
                      <a:pt x="239610" y="382689"/>
                      <a:pt x="237185" y="382564"/>
                      <a:pt x="235132" y="381538"/>
                    </a:cubicBezTo>
                    <a:cubicBezTo>
                      <a:pt x="232792" y="380368"/>
                      <a:pt x="230940" y="378354"/>
                      <a:pt x="228600" y="377184"/>
                    </a:cubicBezTo>
                    <a:cubicBezTo>
                      <a:pt x="210578" y="368172"/>
                      <a:pt x="234250" y="383126"/>
                      <a:pt x="215538" y="370652"/>
                    </a:cubicBezTo>
                    <a:cubicBezTo>
                      <a:pt x="214812" y="368475"/>
                      <a:pt x="214983" y="365744"/>
                      <a:pt x="213360" y="364121"/>
                    </a:cubicBezTo>
                    <a:cubicBezTo>
                      <a:pt x="211737" y="362498"/>
                      <a:pt x="208797" y="363125"/>
                      <a:pt x="206829" y="361944"/>
                    </a:cubicBezTo>
                    <a:cubicBezTo>
                      <a:pt x="192965" y="353625"/>
                      <a:pt x="215245" y="360781"/>
                      <a:pt x="193766" y="355412"/>
                    </a:cubicBezTo>
                    <a:cubicBezTo>
                      <a:pt x="191589" y="353961"/>
                      <a:pt x="189575" y="352228"/>
                      <a:pt x="187235" y="351058"/>
                    </a:cubicBezTo>
                    <a:cubicBezTo>
                      <a:pt x="185248" y="350065"/>
                      <a:pt x="173580" y="345467"/>
                      <a:pt x="169818" y="344526"/>
                    </a:cubicBezTo>
                    <a:cubicBezTo>
                      <a:pt x="166228" y="343628"/>
                      <a:pt x="162561" y="343075"/>
                      <a:pt x="158932" y="342349"/>
                    </a:cubicBezTo>
                    <a:cubicBezTo>
                      <a:pt x="152910" y="338335"/>
                      <a:pt x="152761" y="337408"/>
                      <a:pt x="145869" y="335818"/>
                    </a:cubicBezTo>
                    <a:cubicBezTo>
                      <a:pt x="138658" y="334154"/>
                      <a:pt x="124098" y="331464"/>
                      <a:pt x="124098" y="331464"/>
                    </a:cubicBezTo>
                    <a:cubicBezTo>
                      <a:pt x="105955" y="332190"/>
                      <a:pt x="87630" y="330980"/>
                      <a:pt x="69669" y="333641"/>
                    </a:cubicBezTo>
                    <a:cubicBezTo>
                      <a:pt x="67081" y="334024"/>
                      <a:pt x="67358" y="338538"/>
                      <a:pt x="65315" y="340172"/>
                    </a:cubicBezTo>
                    <a:cubicBezTo>
                      <a:pt x="63523" y="341606"/>
                      <a:pt x="60960" y="341623"/>
                      <a:pt x="58783" y="342349"/>
                    </a:cubicBezTo>
                    <a:cubicBezTo>
                      <a:pt x="57332" y="345252"/>
                      <a:pt x="55569" y="348019"/>
                      <a:pt x="54429" y="351058"/>
                    </a:cubicBezTo>
                    <a:cubicBezTo>
                      <a:pt x="53378" y="353860"/>
                      <a:pt x="53590" y="357090"/>
                      <a:pt x="52252" y="359766"/>
                    </a:cubicBezTo>
                    <a:cubicBezTo>
                      <a:pt x="51334" y="361602"/>
                      <a:pt x="49349" y="362669"/>
                      <a:pt x="47898" y="364121"/>
                    </a:cubicBezTo>
                    <a:cubicBezTo>
                      <a:pt x="46446" y="368475"/>
                      <a:pt x="46789" y="373938"/>
                      <a:pt x="43543" y="377184"/>
                    </a:cubicBezTo>
                    <a:cubicBezTo>
                      <a:pt x="39441" y="381286"/>
                      <a:pt x="35083" y="384790"/>
                      <a:pt x="32658" y="390246"/>
                    </a:cubicBezTo>
                    <a:cubicBezTo>
                      <a:pt x="27235" y="402448"/>
                      <a:pt x="30986" y="401396"/>
                      <a:pt x="23949" y="409841"/>
                    </a:cubicBezTo>
                    <a:cubicBezTo>
                      <a:pt x="21978" y="412206"/>
                      <a:pt x="19595" y="414195"/>
                      <a:pt x="17418" y="416372"/>
                    </a:cubicBezTo>
                    <a:cubicBezTo>
                      <a:pt x="16692" y="418549"/>
                      <a:pt x="16266" y="420851"/>
                      <a:pt x="15240" y="422904"/>
                    </a:cubicBezTo>
                    <a:cubicBezTo>
                      <a:pt x="14070" y="425244"/>
                      <a:pt x="11949" y="427044"/>
                      <a:pt x="10886" y="429435"/>
                    </a:cubicBezTo>
                    <a:cubicBezTo>
                      <a:pt x="9022" y="433629"/>
                      <a:pt x="6532" y="442498"/>
                      <a:pt x="6532" y="442498"/>
                    </a:cubicBezTo>
                    <a:cubicBezTo>
                      <a:pt x="5806" y="450481"/>
                      <a:pt x="5240" y="458479"/>
                      <a:pt x="4355" y="466446"/>
                    </a:cubicBezTo>
                    <a:cubicBezTo>
                      <a:pt x="3788" y="471546"/>
                      <a:pt x="2178" y="476554"/>
                      <a:pt x="2178" y="481686"/>
                    </a:cubicBezTo>
                    <a:cubicBezTo>
                      <a:pt x="2178" y="500569"/>
                      <a:pt x="3139" y="519449"/>
                      <a:pt x="4355" y="538292"/>
                    </a:cubicBezTo>
                    <a:cubicBezTo>
                      <a:pt x="4593" y="541985"/>
                      <a:pt x="5558" y="545608"/>
                      <a:pt x="6532" y="549178"/>
                    </a:cubicBezTo>
                    <a:cubicBezTo>
                      <a:pt x="8718" y="557194"/>
                      <a:pt x="10048" y="562714"/>
                      <a:pt x="15240" y="568772"/>
                    </a:cubicBezTo>
                    <a:cubicBezTo>
                      <a:pt x="17912" y="571889"/>
                      <a:pt x="19966" y="576485"/>
                      <a:pt x="23949" y="577481"/>
                    </a:cubicBezTo>
                    <a:lnTo>
                      <a:pt x="32658" y="579658"/>
                    </a:lnTo>
                    <a:cubicBezTo>
                      <a:pt x="45106" y="587957"/>
                      <a:pt x="34248" y="582124"/>
                      <a:pt x="56606" y="586189"/>
                    </a:cubicBezTo>
                    <a:cubicBezTo>
                      <a:pt x="58864" y="586600"/>
                      <a:pt x="60911" y="587809"/>
                      <a:pt x="63138" y="588366"/>
                    </a:cubicBezTo>
                    <a:cubicBezTo>
                      <a:pt x="66728" y="589264"/>
                      <a:pt x="70433" y="589646"/>
                      <a:pt x="74023" y="590544"/>
                    </a:cubicBezTo>
                    <a:cubicBezTo>
                      <a:pt x="76250" y="591101"/>
                      <a:pt x="78328" y="592164"/>
                      <a:pt x="80555" y="592721"/>
                    </a:cubicBezTo>
                    <a:cubicBezTo>
                      <a:pt x="84145" y="593618"/>
                      <a:pt x="87812" y="594172"/>
                      <a:pt x="91440" y="594898"/>
                    </a:cubicBezTo>
                    <a:cubicBezTo>
                      <a:pt x="94890" y="598348"/>
                      <a:pt x="97972" y="600130"/>
                      <a:pt x="97972" y="605784"/>
                    </a:cubicBezTo>
                    <a:cubicBezTo>
                      <a:pt x="97972" y="613884"/>
                      <a:pt x="91200" y="614853"/>
                      <a:pt x="87086" y="621024"/>
                    </a:cubicBezTo>
                    <a:cubicBezTo>
                      <a:pt x="85635" y="623201"/>
                      <a:pt x="84775" y="625921"/>
                      <a:pt x="82732" y="627555"/>
                    </a:cubicBezTo>
                    <a:cubicBezTo>
                      <a:pt x="80940" y="628989"/>
                      <a:pt x="78377" y="629006"/>
                      <a:pt x="76200" y="629732"/>
                    </a:cubicBezTo>
                    <a:cubicBezTo>
                      <a:pt x="75125" y="630449"/>
                      <a:pt x="61467" y="638323"/>
                      <a:pt x="58783" y="642795"/>
                    </a:cubicBezTo>
                    <a:cubicBezTo>
                      <a:pt x="57602" y="644763"/>
                      <a:pt x="57720" y="647320"/>
                      <a:pt x="56606" y="649326"/>
                    </a:cubicBezTo>
                    <a:cubicBezTo>
                      <a:pt x="53819" y="654343"/>
                      <a:pt x="48829" y="662515"/>
                      <a:pt x="43543" y="666744"/>
                    </a:cubicBezTo>
                    <a:cubicBezTo>
                      <a:pt x="41500" y="668378"/>
                      <a:pt x="38981" y="669375"/>
                      <a:pt x="37012" y="671098"/>
                    </a:cubicBezTo>
                    <a:cubicBezTo>
                      <a:pt x="33150" y="674477"/>
                      <a:pt x="30994" y="680361"/>
                      <a:pt x="26126" y="681984"/>
                    </a:cubicBezTo>
                    <a:cubicBezTo>
                      <a:pt x="23949" y="682710"/>
                      <a:pt x="21648" y="683135"/>
                      <a:pt x="19595" y="684161"/>
                    </a:cubicBezTo>
                    <a:cubicBezTo>
                      <a:pt x="17255" y="685331"/>
                      <a:pt x="15192" y="686994"/>
                      <a:pt x="13063" y="688515"/>
                    </a:cubicBezTo>
                    <a:cubicBezTo>
                      <a:pt x="4008" y="694982"/>
                      <a:pt x="6188" y="693213"/>
                      <a:pt x="0" y="699401"/>
                    </a:cubicBezTo>
                    <a:cubicBezTo>
                      <a:pt x="726" y="716818"/>
                      <a:pt x="-996" y="734511"/>
                      <a:pt x="2178" y="751652"/>
                    </a:cubicBezTo>
                    <a:cubicBezTo>
                      <a:pt x="2839" y="755220"/>
                      <a:pt x="8131" y="755823"/>
                      <a:pt x="10886" y="758184"/>
                    </a:cubicBezTo>
                    <a:cubicBezTo>
                      <a:pt x="14742" y="761489"/>
                      <a:pt x="18702" y="767320"/>
                      <a:pt x="23949" y="769069"/>
                    </a:cubicBezTo>
                    <a:cubicBezTo>
                      <a:pt x="28137" y="770465"/>
                      <a:pt x="32669" y="770456"/>
                      <a:pt x="37012" y="771246"/>
                    </a:cubicBezTo>
                    <a:cubicBezTo>
                      <a:pt x="40653" y="771908"/>
                      <a:pt x="44269" y="772698"/>
                      <a:pt x="47898" y="773424"/>
                    </a:cubicBezTo>
                    <a:cubicBezTo>
                      <a:pt x="50801" y="775601"/>
                      <a:pt x="53456" y="778155"/>
                      <a:pt x="56606" y="779955"/>
                    </a:cubicBezTo>
                    <a:cubicBezTo>
                      <a:pt x="58599" y="781094"/>
                      <a:pt x="60989" y="781326"/>
                      <a:pt x="63138" y="782132"/>
                    </a:cubicBezTo>
                    <a:cubicBezTo>
                      <a:pt x="66797" y="783504"/>
                      <a:pt x="70592" y="784615"/>
                      <a:pt x="74023" y="786486"/>
                    </a:cubicBezTo>
                    <a:cubicBezTo>
                      <a:pt x="78617" y="788992"/>
                      <a:pt x="82121" y="793540"/>
                      <a:pt x="87086" y="795195"/>
                    </a:cubicBezTo>
                    <a:lnTo>
                      <a:pt x="100149" y="799549"/>
                    </a:lnTo>
                    <a:lnTo>
                      <a:pt x="106680" y="801726"/>
                    </a:lnTo>
                    <a:cubicBezTo>
                      <a:pt x="114809" y="813918"/>
                      <a:pt x="106219" y="804476"/>
                      <a:pt x="124098" y="810435"/>
                    </a:cubicBezTo>
                    <a:cubicBezTo>
                      <a:pt x="129844" y="812350"/>
                      <a:pt x="130735" y="815745"/>
                      <a:pt x="134983" y="819144"/>
                    </a:cubicBezTo>
                    <a:cubicBezTo>
                      <a:pt x="143548" y="825996"/>
                      <a:pt x="140287" y="820718"/>
                      <a:pt x="148046" y="830029"/>
                    </a:cubicBezTo>
                    <a:cubicBezTo>
                      <a:pt x="157117" y="840915"/>
                      <a:pt x="146957" y="832933"/>
                      <a:pt x="158932" y="840915"/>
                    </a:cubicBezTo>
                    <a:cubicBezTo>
                      <a:pt x="164569" y="852190"/>
                      <a:pt x="165068" y="851614"/>
                      <a:pt x="167640" y="867041"/>
                    </a:cubicBezTo>
                    <a:cubicBezTo>
                      <a:pt x="168703" y="873414"/>
                      <a:pt x="168285" y="881926"/>
                      <a:pt x="174172" y="886635"/>
                    </a:cubicBezTo>
                    <a:cubicBezTo>
                      <a:pt x="175964" y="888069"/>
                      <a:pt x="178526" y="888086"/>
                      <a:pt x="180703" y="888812"/>
                    </a:cubicBezTo>
                    <a:cubicBezTo>
                      <a:pt x="193020" y="901126"/>
                      <a:pt x="175426" y="885411"/>
                      <a:pt x="211183" y="895344"/>
                    </a:cubicBezTo>
                    <a:cubicBezTo>
                      <a:pt x="216225" y="896745"/>
                      <a:pt x="219281" y="902397"/>
                      <a:pt x="224246" y="904052"/>
                    </a:cubicBezTo>
                    <a:lnTo>
                      <a:pt x="230778" y="906229"/>
                    </a:lnTo>
                    <a:cubicBezTo>
                      <a:pt x="245388" y="915971"/>
                      <a:pt x="231071" y="904494"/>
                      <a:pt x="239486" y="917115"/>
                    </a:cubicBezTo>
                    <a:cubicBezTo>
                      <a:pt x="241194" y="919677"/>
                      <a:pt x="244047" y="921281"/>
                      <a:pt x="246018" y="923646"/>
                    </a:cubicBezTo>
                    <a:cubicBezTo>
                      <a:pt x="247693" y="925656"/>
                      <a:pt x="248649" y="928209"/>
                      <a:pt x="250372" y="930178"/>
                    </a:cubicBezTo>
                    <a:cubicBezTo>
                      <a:pt x="253751" y="934040"/>
                      <a:pt x="258411" y="936794"/>
                      <a:pt x="261258" y="941064"/>
                    </a:cubicBezTo>
                    <a:cubicBezTo>
                      <a:pt x="262709" y="943241"/>
                      <a:pt x="263762" y="945745"/>
                      <a:pt x="265612" y="947595"/>
                    </a:cubicBezTo>
                    <a:cubicBezTo>
                      <a:pt x="272201" y="954184"/>
                      <a:pt x="273380" y="953812"/>
                      <a:pt x="280852" y="956304"/>
                    </a:cubicBezTo>
                    <a:cubicBezTo>
                      <a:pt x="288835" y="955578"/>
                      <a:pt x="296962" y="955806"/>
                      <a:pt x="304800" y="954126"/>
                    </a:cubicBezTo>
                    <a:cubicBezTo>
                      <a:pt x="307359" y="953578"/>
                      <a:pt x="308927" y="950803"/>
                      <a:pt x="311332" y="949772"/>
                    </a:cubicBezTo>
                    <a:cubicBezTo>
                      <a:pt x="314082" y="948593"/>
                      <a:pt x="317137" y="948321"/>
                      <a:pt x="320040" y="947595"/>
                    </a:cubicBezTo>
                    <a:cubicBezTo>
                      <a:pt x="325846" y="948321"/>
                      <a:pt x="331959" y="947772"/>
                      <a:pt x="337458" y="949772"/>
                    </a:cubicBezTo>
                    <a:cubicBezTo>
                      <a:pt x="340352" y="950824"/>
                      <a:pt x="342018" y="953939"/>
                      <a:pt x="343989" y="956304"/>
                    </a:cubicBezTo>
                    <a:cubicBezTo>
                      <a:pt x="358760" y="974031"/>
                      <a:pt x="333708" y="947412"/>
                      <a:pt x="352698" y="975898"/>
                    </a:cubicBezTo>
                    <a:lnTo>
                      <a:pt x="357052" y="982429"/>
                    </a:lnTo>
                    <a:cubicBezTo>
                      <a:pt x="357778" y="985332"/>
                      <a:pt x="357891" y="988462"/>
                      <a:pt x="359229" y="991138"/>
                    </a:cubicBezTo>
                    <a:cubicBezTo>
                      <a:pt x="360641" y="993961"/>
                      <a:pt x="366788" y="1001539"/>
                      <a:pt x="370115" y="1004201"/>
                    </a:cubicBezTo>
                    <a:cubicBezTo>
                      <a:pt x="372158" y="1005835"/>
                      <a:pt x="374469" y="1007104"/>
                      <a:pt x="376646" y="1008555"/>
                    </a:cubicBezTo>
                    <a:cubicBezTo>
                      <a:pt x="377372" y="1010732"/>
                      <a:pt x="377797" y="1013034"/>
                      <a:pt x="378823" y="1015086"/>
                    </a:cubicBezTo>
                    <a:cubicBezTo>
                      <a:pt x="381744" y="1020928"/>
                      <a:pt x="387513" y="1029579"/>
                      <a:pt x="391886" y="1034681"/>
                    </a:cubicBezTo>
                    <a:cubicBezTo>
                      <a:pt x="393890" y="1037019"/>
                      <a:pt x="396241" y="1039035"/>
                      <a:pt x="398418" y="1041212"/>
                    </a:cubicBezTo>
                    <a:cubicBezTo>
                      <a:pt x="399144" y="1050646"/>
                      <a:pt x="398585" y="1060269"/>
                      <a:pt x="400595" y="1069515"/>
                    </a:cubicBezTo>
                    <a:cubicBezTo>
                      <a:pt x="404032" y="1085324"/>
                      <a:pt x="409798" y="1092028"/>
                      <a:pt x="418012" y="1104349"/>
                    </a:cubicBezTo>
                    <a:cubicBezTo>
                      <a:pt x="421486" y="1109560"/>
                      <a:pt x="423561" y="1113600"/>
                      <a:pt x="428898" y="1117412"/>
                    </a:cubicBezTo>
                    <a:cubicBezTo>
                      <a:pt x="431539" y="1119298"/>
                      <a:pt x="434593" y="1120561"/>
                      <a:pt x="437606" y="1121766"/>
                    </a:cubicBezTo>
                    <a:cubicBezTo>
                      <a:pt x="446445" y="1125302"/>
                      <a:pt x="450820" y="1126159"/>
                      <a:pt x="459378" y="1128298"/>
                    </a:cubicBezTo>
                    <a:cubicBezTo>
                      <a:pt x="462281" y="1129749"/>
                      <a:pt x="465334" y="1130932"/>
                      <a:pt x="468086" y="1132652"/>
                    </a:cubicBezTo>
                    <a:cubicBezTo>
                      <a:pt x="471163" y="1134575"/>
                      <a:pt x="473842" y="1137075"/>
                      <a:pt x="476795" y="1139184"/>
                    </a:cubicBezTo>
                    <a:cubicBezTo>
                      <a:pt x="478924" y="1140705"/>
                      <a:pt x="481149" y="1142087"/>
                      <a:pt x="483326" y="1143538"/>
                    </a:cubicBezTo>
                    <a:cubicBezTo>
                      <a:pt x="484777" y="1145715"/>
                      <a:pt x="485830" y="1148219"/>
                      <a:pt x="487680" y="1150069"/>
                    </a:cubicBezTo>
                    <a:cubicBezTo>
                      <a:pt x="499183" y="1161572"/>
                      <a:pt x="490985" y="1144138"/>
                      <a:pt x="505098" y="1165309"/>
                    </a:cubicBezTo>
                    <a:lnTo>
                      <a:pt x="513806" y="1178372"/>
                    </a:lnTo>
                    <a:cubicBezTo>
                      <a:pt x="521063" y="1177646"/>
                      <a:pt x="528724" y="1178687"/>
                      <a:pt x="535578" y="1176195"/>
                    </a:cubicBezTo>
                    <a:cubicBezTo>
                      <a:pt x="537735" y="1175411"/>
                      <a:pt x="536574" y="1171632"/>
                      <a:pt x="537755" y="1169664"/>
                    </a:cubicBezTo>
                    <a:cubicBezTo>
                      <a:pt x="540437" y="1165194"/>
                      <a:pt x="544890" y="1164236"/>
                      <a:pt x="548640" y="1160955"/>
                    </a:cubicBezTo>
                    <a:cubicBezTo>
                      <a:pt x="552502" y="1157576"/>
                      <a:pt x="554547" y="1151313"/>
                      <a:pt x="559526" y="1150069"/>
                    </a:cubicBezTo>
                    <a:cubicBezTo>
                      <a:pt x="562429" y="1149343"/>
                      <a:pt x="565369" y="1148752"/>
                      <a:pt x="568235" y="1147892"/>
                    </a:cubicBezTo>
                    <a:cubicBezTo>
                      <a:pt x="572631" y="1146573"/>
                      <a:pt x="581298" y="1143538"/>
                      <a:pt x="581298" y="1143538"/>
                    </a:cubicBezTo>
                    <a:cubicBezTo>
                      <a:pt x="603069" y="1144264"/>
                      <a:pt x="624868" y="1144397"/>
                      <a:pt x="646612" y="1145715"/>
                    </a:cubicBezTo>
                    <a:cubicBezTo>
                      <a:pt x="648903" y="1145854"/>
                      <a:pt x="650937" y="1147262"/>
                      <a:pt x="653143" y="1147892"/>
                    </a:cubicBezTo>
                    <a:cubicBezTo>
                      <a:pt x="660326" y="1149944"/>
                      <a:pt x="670045" y="1151994"/>
                      <a:pt x="677092" y="1152246"/>
                    </a:cubicBezTo>
                    <a:cubicBezTo>
                      <a:pt x="712637" y="1153516"/>
                      <a:pt x="748212" y="1153698"/>
                      <a:pt x="783772" y="1154424"/>
                    </a:cubicBezTo>
                    <a:cubicBezTo>
                      <a:pt x="786675" y="1155150"/>
                      <a:pt x="789529" y="1156109"/>
                      <a:pt x="792480" y="1156601"/>
                    </a:cubicBezTo>
                    <a:cubicBezTo>
                      <a:pt x="807961" y="1159181"/>
                      <a:pt x="825028" y="1159859"/>
                      <a:pt x="840378" y="1160955"/>
                    </a:cubicBezTo>
                    <a:cubicBezTo>
                      <a:pt x="843281" y="1162406"/>
                      <a:pt x="846103" y="1164031"/>
                      <a:pt x="849086" y="1165309"/>
                    </a:cubicBezTo>
                    <a:cubicBezTo>
                      <a:pt x="851196" y="1166213"/>
                      <a:pt x="853565" y="1166460"/>
                      <a:pt x="855618" y="1167486"/>
                    </a:cubicBezTo>
                    <a:cubicBezTo>
                      <a:pt x="857958" y="1168656"/>
                      <a:pt x="859809" y="1170671"/>
                      <a:pt x="862149" y="1171841"/>
                    </a:cubicBezTo>
                    <a:cubicBezTo>
                      <a:pt x="864201" y="1172867"/>
                      <a:pt x="866571" y="1173114"/>
                      <a:pt x="868680" y="1174018"/>
                    </a:cubicBezTo>
                    <a:cubicBezTo>
                      <a:pt x="871663" y="1175296"/>
                      <a:pt x="874376" y="1177167"/>
                      <a:pt x="877389" y="1178372"/>
                    </a:cubicBezTo>
                    <a:cubicBezTo>
                      <a:pt x="881651" y="1180076"/>
                      <a:pt x="886098" y="1181274"/>
                      <a:pt x="890452" y="1182726"/>
                    </a:cubicBezTo>
                    <a:lnTo>
                      <a:pt x="896983" y="1184904"/>
                    </a:lnTo>
                    <a:cubicBezTo>
                      <a:pt x="898435" y="1186355"/>
                      <a:pt x="900056" y="1187655"/>
                      <a:pt x="901338" y="1189258"/>
                    </a:cubicBezTo>
                    <a:cubicBezTo>
                      <a:pt x="902973" y="1191301"/>
                      <a:pt x="903705" y="1194086"/>
                      <a:pt x="905692" y="1195789"/>
                    </a:cubicBezTo>
                    <a:cubicBezTo>
                      <a:pt x="908905" y="1198543"/>
                      <a:pt x="912949" y="1200144"/>
                      <a:pt x="916578" y="1202321"/>
                    </a:cubicBezTo>
                    <a:cubicBezTo>
                      <a:pt x="926994" y="1217946"/>
                      <a:pt x="921585" y="1211684"/>
                      <a:pt x="931818" y="1221915"/>
                    </a:cubicBezTo>
                    <a:cubicBezTo>
                      <a:pt x="933269" y="1224818"/>
                      <a:pt x="934452" y="1227872"/>
                      <a:pt x="936172" y="1230624"/>
                    </a:cubicBezTo>
                    <a:cubicBezTo>
                      <a:pt x="940371" y="1237343"/>
                      <a:pt x="947790" y="1245385"/>
                      <a:pt x="953589" y="1250218"/>
                    </a:cubicBezTo>
                    <a:cubicBezTo>
                      <a:pt x="968415" y="1262573"/>
                      <a:pt x="961275" y="1259312"/>
                      <a:pt x="973183" y="1263281"/>
                    </a:cubicBezTo>
                    <a:cubicBezTo>
                      <a:pt x="979715" y="1262555"/>
                      <a:pt x="986900" y="1264043"/>
                      <a:pt x="992778" y="1261104"/>
                    </a:cubicBezTo>
                    <a:cubicBezTo>
                      <a:pt x="995454" y="1259766"/>
                      <a:pt x="994955" y="1255387"/>
                      <a:pt x="994955" y="1252395"/>
                    </a:cubicBezTo>
                    <a:cubicBezTo>
                      <a:pt x="994955" y="1239312"/>
                      <a:pt x="993386" y="1226275"/>
                      <a:pt x="992778" y="1213206"/>
                    </a:cubicBezTo>
                    <a:cubicBezTo>
                      <a:pt x="991934" y="1195068"/>
                      <a:pt x="991849" y="1176892"/>
                      <a:pt x="990600" y="1158778"/>
                    </a:cubicBezTo>
                    <a:cubicBezTo>
                      <a:pt x="990394" y="1155793"/>
                      <a:pt x="989010" y="1153003"/>
                      <a:pt x="988423" y="1150069"/>
                    </a:cubicBezTo>
                    <a:cubicBezTo>
                      <a:pt x="986069" y="1138298"/>
                      <a:pt x="987103" y="1138413"/>
                      <a:pt x="984069" y="1128298"/>
                    </a:cubicBezTo>
                    <a:cubicBezTo>
                      <a:pt x="982750" y="1123902"/>
                      <a:pt x="980615" y="1119736"/>
                      <a:pt x="979715" y="1115235"/>
                    </a:cubicBezTo>
                    <a:cubicBezTo>
                      <a:pt x="978989" y="1111606"/>
                      <a:pt x="978837" y="1107814"/>
                      <a:pt x="977538" y="1104349"/>
                    </a:cubicBezTo>
                    <a:cubicBezTo>
                      <a:pt x="975328" y="1098457"/>
                      <a:pt x="970499" y="1095903"/>
                      <a:pt x="966652" y="1091286"/>
                    </a:cubicBezTo>
                    <a:cubicBezTo>
                      <a:pt x="964977" y="1089276"/>
                      <a:pt x="964148" y="1086605"/>
                      <a:pt x="962298" y="1084755"/>
                    </a:cubicBezTo>
                    <a:cubicBezTo>
                      <a:pt x="960448" y="1082905"/>
                      <a:pt x="958106" y="1081571"/>
                      <a:pt x="955766" y="1080401"/>
                    </a:cubicBezTo>
                    <a:cubicBezTo>
                      <a:pt x="937721" y="1071379"/>
                      <a:pt x="951540" y="1079522"/>
                      <a:pt x="938349" y="1073869"/>
                    </a:cubicBezTo>
                    <a:cubicBezTo>
                      <a:pt x="935366" y="1072591"/>
                      <a:pt x="932623" y="1070793"/>
                      <a:pt x="929640" y="1069515"/>
                    </a:cubicBezTo>
                    <a:cubicBezTo>
                      <a:pt x="917435" y="1064285"/>
                      <a:pt x="928831" y="1071231"/>
                      <a:pt x="914400" y="1062984"/>
                    </a:cubicBezTo>
                    <a:cubicBezTo>
                      <a:pt x="912128" y="1061686"/>
                      <a:pt x="910274" y="1059660"/>
                      <a:pt x="907869" y="1058629"/>
                    </a:cubicBezTo>
                    <a:cubicBezTo>
                      <a:pt x="905181" y="1057477"/>
                      <a:pt x="890210" y="1054662"/>
                      <a:pt x="888275" y="1054275"/>
                    </a:cubicBezTo>
                    <a:cubicBezTo>
                      <a:pt x="885372" y="1052824"/>
                      <a:pt x="882549" y="1051199"/>
                      <a:pt x="879566" y="1049921"/>
                    </a:cubicBezTo>
                    <a:cubicBezTo>
                      <a:pt x="877457" y="1049017"/>
                      <a:pt x="874944" y="1049017"/>
                      <a:pt x="873035" y="1047744"/>
                    </a:cubicBezTo>
                    <a:cubicBezTo>
                      <a:pt x="870473" y="1046036"/>
                      <a:pt x="868680" y="1043389"/>
                      <a:pt x="866503" y="1041212"/>
                    </a:cubicBezTo>
                    <a:cubicBezTo>
                      <a:pt x="865777" y="1039035"/>
                      <a:pt x="865507" y="1036649"/>
                      <a:pt x="864326" y="1034681"/>
                    </a:cubicBezTo>
                    <a:cubicBezTo>
                      <a:pt x="855361" y="1019738"/>
                      <a:pt x="863962" y="1042295"/>
                      <a:pt x="857795" y="1023795"/>
                    </a:cubicBezTo>
                    <a:cubicBezTo>
                      <a:pt x="857069" y="1019441"/>
                      <a:pt x="856576" y="1015041"/>
                      <a:pt x="855618" y="1010732"/>
                    </a:cubicBezTo>
                    <a:cubicBezTo>
                      <a:pt x="855120" y="1008492"/>
                      <a:pt x="853440" y="1006496"/>
                      <a:pt x="853440" y="1004201"/>
                    </a:cubicBezTo>
                    <a:cubicBezTo>
                      <a:pt x="853440" y="993291"/>
                      <a:pt x="851464" y="981632"/>
                      <a:pt x="855618" y="971544"/>
                    </a:cubicBezTo>
                    <a:cubicBezTo>
                      <a:pt x="857365" y="967300"/>
                      <a:pt x="864097" y="967444"/>
                      <a:pt x="868680" y="967189"/>
                    </a:cubicBezTo>
                    <a:lnTo>
                      <a:pt x="907869" y="965012"/>
                    </a:lnTo>
                    <a:cubicBezTo>
                      <a:pt x="918755" y="963561"/>
                      <a:pt x="929678" y="962371"/>
                      <a:pt x="940526" y="960658"/>
                    </a:cubicBezTo>
                    <a:cubicBezTo>
                      <a:pt x="948772" y="959356"/>
                      <a:pt x="956240" y="955499"/>
                      <a:pt x="964475" y="954126"/>
                    </a:cubicBezTo>
                    <a:cubicBezTo>
                      <a:pt x="970246" y="953164"/>
                      <a:pt x="976086" y="952675"/>
                      <a:pt x="981892" y="951949"/>
                    </a:cubicBezTo>
                    <a:cubicBezTo>
                      <a:pt x="989688" y="950000"/>
                      <a:pt x="990476" y="951389"/>
                      <a:pt x="994955" y="945418"/>
                    </a:cubicBezTo>
                    <a:cubicBezTo>
                      <a:pt x="998095" y="941232"/>
                      <a:pt x="1003663" y="932355"/>
                      <a:pt x="1003663" y="932355"/>
                    </a:cubicBezTo>
                    <a:cubicBezTo>
                      <a:pt x="1004389" y="929452"/>
                      <a:pt x="1005018" y="926523"/>
                      <a:pt x="1005840" y="923646"/>
                    </a:cubicBezTo>
                    <a:cubicBezTo>
                      <a:pt x="1006471" y="921439"/>
                      <a:pt x="1008018" y="919410"/>
                      <a:pt x="1008018" y="917115"/>
                    </a:cubicBezTo>
                    <a:cubicBezTo>
                      <a:pt x="1008018" y="908154"/>
                      <a:pt x="1012569" y="872976"/>
                      <a:pt x="997132" y="862686"/>
                    </a:cubicBezTo>
                    <a:lnTo>
                      <a:pt x="990600" y="858332"/>
                    </a:lnTo>
                    <a:cubicBezTo>
                      <a:pt x="989874" y="856155"/>
                      <a:pt x="989449" y="853854"/>
                      <a:pt x="988423" y="851801"/>
                    </a:cubicBezTo>
                    <a:cubicBezTo>
                      <a:pt x="985976" y="846907"/>
                      <a:pt x="981666" y="842178"/>
                      <a:pt x="977538" y="838738"/>
                    </a:cubicBezTo>
                    <a:cubicBezTo>
                      <a:pt x="975528" y="837063"/>
                      <a:pt x="973049" y="836019"/>
                      <a:pt x="971006" y="834384"/>
                    </a:cubicBezTo>
                    <a:cubicBezTo>
                      <a:pt x="969403" y="833102"/>
                      <a:pt x="968255" y="831311"/>
                      <a:pt x="966652" y="830029"/>
                    </a:cubicBezTo>
                    <a:cubicBezTo>
                      <a:pt x="964609" y="828394"/>
                      <a:pt x="962130" y="827350"/>
                      <a:pt x="960120" y="825675"/>
                    </a:cubicBezTo>
                    <a:cubicBezTo>
                      <a:pt x="957755" y="823704"/>
                      <a:pt x="955954" y="821115"/>
                      <a:pt x="953589" y="819144"/>
                    </a:cubicBezTo>
                    <a:cubicBezTo>
                      <a:pt x="951579" y="817469"/>
                      <a:pt x="949101" y="816424"/>
                      <a:pt x="947058" y="814789"/>
                    </a:cubicBezTo>
                    <a:cubicBezTo>
                      <a:pt x="945455" y="813507"/>
                      <a:pt x="944306" y="811717"/>
                      <a:pt x="942703" y="810435"/>
                    </a:cubicBezTo>
                    <a:cubicBezTo>
                      <a:pt x="938540" y="807105"/>
                      <a:pt x="934824" y="806234"/>
                      <a:pt x="931818" y="801726"/>
                    </a:cubicBezTo>
                    <a:cubicBezTo>
                      <a:pt x="930018" y="799026"/>
                      <a:pt x="929490" y="795552"/>
                      <a:pt x="927463" y="793018"/>
                    </a:cubicBezTo>
                    <a:cubicBezTo>
                      <a:pt x="919773" y="783406"/>
                      <a:pt x="914747" y="782826"/>
                      <a:pt x="910046" y="773424"/>
                    </a:cubicBezTo>
                    <a:cubicBezTo>
                      <a:pt x="908298" y="769928"/>
                      <a:pt x="907143" y="766167"/>
                      <a:pt x="905692" y="762538"/>
                    </a:cubicBezTo>
                    <a:cubicBezTo>
                      <a:pt x="903434" y="737702"/>
                      <a:pt x="902144" y="739476"/>
                      <a:pt x="905692" y="714641"/>
                    </a:cubicBezTo>
                    <a:cubicBezTo>
                      <a:pt x="906017" y="712369"/>
                      <a:pt x="906375" y="709852"/>
                      <a:pt x="907869" y="708109"/>
                    </a:cubicBezTo>
                    <a:cubicBezTo>
                      <a:pt x="910893" y="704581"/>
                      <a:pt x="915227" y="702425"/>
                      <a:pt x="918755" y="699401"/>
                    </a:cubicBezTo>
                    <a:cubicBezTo>
                      <a:pt x="925137" y="693930"/>
                      <a:pt x="922827" y="694125"/>
                      <a:pt x="929640" y="686338"/>
                    </a:cubicBezTo>
                    <a:cubicBezTo>
                      <a:pt x="932343" y="683248"/>
                      <a:pt x="935446" y="680532"/>
                      <a:pt x="938349" y="677629"/>
                    </a:cubicBezTo>
                    <a:lnTo>
                      <a:pt x="944880" y="671098"/>
                    </a:lnTo>
                    <a:lnTo>
                      <a:pt x="949235" y="666744"/>
                    </a:lnTo>
                    <a:cubicBezTo>
                      <a:pt x="950686" y="663841"/>
                      <a:pt x="951511" y="660528"/>
                      <a:pt x="953589" y="658035"/>
                    </a:cubicBezTo>
                    <a:cubicBezTo>
                      <a:pt x="955264" y="656025"/>
                      <a:pt x="958486" y="655724"/>
                      <a:pt x="960120" y="653681"/>
                    </a:cubicBezTo>
                    <a:cubicBezTo>
                      <a:pt x="961554" y="651889"/>
                      <a:pt x="960864" y="648941"/>
                      <a:pt x="962298" y="647149"/>
                    </a:cubicBezTo>
                    <a:cubicBezTo>
                      <a:pt x="963932" y="645106"/>
                      <a:pt x="966860" y="644518"/>
                      <a:pt x="968829" y="642795"/>
                    </a:cubicBezTo>
                    <a:cubicBezTo>
                      <a:pt x="972691" y="639416"/>
                      <a:pt x="975445" y="634755"/>
                      <a:pt x="979715" y="631909"/>
                    </a:cubicBezTo>
                    <a:cubicBezTo>
                      <a:pt x="984069" y="629006"/>
                      <a:pt x="988098" y="625542"/>
                      <a:pt x="992778" y="623201"/>
                    </a:cubicBezTo>
                    <a:cubicBezTo>
                      <a:pt x="995681" y="621749"/>
                      <a:pt x="998845" y="620732"/>
                      <a:pt x="1001486" y="618846"/>
                    </a:cubicBezTo>
                    <a:cubicBezTo>
                      <a:pt x="1003991" y="617056"/>
                      <a:pt x="1005653" y="614286"/>
                      <a:pt x="1008018" y="612315"/>
                    </a:cubicBezTo>
                    <a:cubicBezTo>
                      <a:pt x="1010028" y="610640"/>
                      <a:pt x="1012506" y="609596"/>
                      <a:pt x="1014549" y="607961"/>
                    </a:cubicBezTo>
                    <a:cubicBezTo>
                      <a:pt x="1016152" y="606679"/>
                      <a:pt x="1017067" y="604524"/>
                      <a:pt x="1018903" y="603606"/>
                    </a:cubicBezTo>
                    <a:cubicBezTo>
                      <a:pt x="1023008" y="601553"/>
                      <a:pt x="1031966" y="599252"/>
                      <a:pt x="1031966" y="599252"/>
                    </a:cubicBezTo>
                    <a:cubicBezTo>
                      <a:pt x="1034143" y="597075"/>
                      <a:pt x="1035936" y="594429"/>
                      <a:pt x="1038498" y="592721"/>
                    </a:cubicBezTo>
                    <a:cubicBezTo>
                      <a:pt x="1040371" y="591473"/>
                      <a:pt x="1052579" y="588656"/>
                      <a:pt x="1053738" y="588366"/>
                    </a:cubicBezTo>
                    <a:cubicBezTo>
                      <a:pt x="1055915" y="586915"/>
                      <a:pt x="1057929" y="585182"/>
                      <a:pt x="1060269" y="584012"/>
                    </a:cubicBezTo>
                    <a:cubicBezTo>
                      <a:pt x="1062321" y="582986"/>
                      <a:pt x="1065008" y="583268"/>
                      <a:pt x="1066800" y="581835"/>
                    </a:cubicBezTo>
                    <a:cubicBezTo>
                      <a:pt x="1068843" y="580201"/>
                      <a:pt x="1068815" y="576474"/>
                      <a:pt x="1071155" y="575304"/>
                    </a:cubicBezTo>
                    <a:cubicBezTo>
                      <a:pt x="1075103" y="573330"/>
                      <a:pt x="1079935" y="574197"/>
                      <a:pt x="1084218" y="573126"/>
                    </a:cubicBezTo>
                    <a:cubicBezTo>
                      <a:pt x="1107724" y="567249"/>
                      <a:pt x="1087966" y="571176"/>
                      <a:pt x="1105989" y="564418"/>
                    </a:cubicBezTo>
                    <a:cubicBezTo>
                      <a:pt x="1108791" y="563367"/>
                      <a:pt x="1111821" y="563063"/>
                      <a:pt x="1114698" y="562241"/>
                    </a:cubicBezTo>
                    <a:cubicBezTo>
                      <a:pt x="1116904" y="561611"/>
                      <a:pt x="1119052" y="560790"/>
                      <a:pt x="1121229" y="560064"/>
                    </a:cubicBezTo>
                    <a:cubicBezTo>
                      <a:pt x="1123406" y="558612"/>
                      <a:pt x="1125278" y="556537"/>
                      <a:pt x="1127760" y="555709"/>
                    </a:cubicBezTo>
                    <a:cubicBezTo>
                      <a:pt x="1131948" y="554313"/>
                      <a:pt x="1136789" y="555325"/>
                      <a:pt x="1140823" y="553532"/>
                    </a:cubicBezTo>
                    <a:cubicBezTo>
                      <a:pt x="1143637" y="552282"/>
                      <a:pt x="1144663" y="548496"/>
                      <a:pt x="1147355" y="547001"/>
                    </a:cubicBezTo>
                    <a:cubicBezTo>
                      <a:pt x="1151694" y="544590"/>
                      <a:pt x="1163502" y="541875"/>
                      <a:pt x="1169126" y="540469"/>
                    </a:cubicBezTo>
                    <a:cubicBezTo>
                      <a:pt x="1173480" y="537566"/>
                      <a:pt x="1178489" y="535461"/>
                      <a:pt x="1182189" y="531761"/>
                    </a:cubicBezTo>
                    <a:cubicBezTo>
                      <a:pt x="1209064" y="504886"/>
                      <a:pt x="1181596" y="530930"/>
                      <a:pt x="1199606" y="516521"/>
                    </a:cubicBezTo>
                    <a:cubicBezTo>
                      <a:pt x="1201209" y="515239"/>
                      <a:pt x="1202200" y="513222"/>
                      <a:pt x="1203960" y="512166"/>
                    </a:cubicBezTo>
                    <a:cubicBezTo>
                      <a:pt x="1205928" y="510985"/>
                      <a:pt x="1208315" y="510715"/>
                      <a:pt x="1210492" y="509989"/>
                    </a:cubicBezTo>
                    <a:cubicBezTo>
                      <a:pt x="1225464" y="500008"/>
                      <a:pt x="1218590" y="502936"/>
                      <a:pt x="1230086" y="499104"/>
                    </a:cubicBezTo>
                    <a:cubicBezTo>
                      <a:pt x="1232263" y="496927"/>
                      <a:pt x="1234252" y="494543"/>
                      <a:pt x="1236618" y="492572"/>
                    </a:cubicBezTo>
                    <a:cubicBezTo>
                      <a:pt x="1241234" y="488725"/>
                      <a:pt x="1246534" y="486526"/>
                      <a:pt x="1251858" y="483864"/>
                    </a:cubicBezTo>
                    <a:cubicBezTo>
                      <a:pt x="1258045" y="477675"/>
                      <a:pt x="1255864" y="479446"/>
                      <a:pt x="1264920" y="472978"/>
                    </a:cubicBezTo>
                    <a:cubicBezTo>
                      <a:pt x="1267049" y="471457"/>
                      <a:pt x="1269483" y="470347"/>
                      <a:pt x="1271452" y="468624"/>
                    </a:cubicBezTo>
                    <a:cubicBezTo>
                      <a:pt x="1289028" y="453245"/>
                      <a:pt x="1274968" y="461423"/>
                      <a:pt x="1291046" y="453384"/>
                    </a:cubicBezTo>
                    <a:cubicBezTo>
                      <a:pt x="1292497" y="451207"/>
                      <a:pt x="1293677" y="448821"/>
                      <a:pt x="1295400" y="446852"/>
                    </a:cubicBezTo>
                    <a:cubicBezTo>
                      <a:pt x="1298779" y="442990"/>
                      <a:pt x="1303439" y="440236"/>
                      <a:pt x="1306286" y="435966"/>
                    </a:cubicBezTo>
                    <a:cubicBezTo>
                      <a:pt x="1311779" y="427727"/>
                      <a:pt x="1308790" y="431285"/>
                      <a:pt x="1314995" y="425081"/>
                    </a:cubicBezTo>
                    <a:cubicBezTo>
                      <a:pt x="1316772" y="419750"/>
                      <a:pt x="1318163" y="414549"/>
                      <a:pt x="1321526" y="409841"/>
                    </a:cubicBezTo>
                    <a:cubicBezTo>
                      <a:pt x="1323316" y="407335"/>
                      <a:pt x="1326087" y="405675"/>
                      <a:pt x="1328058" y="403309"/>
                    </a:cubicBezTo>
                    <a:cubicBezTo>
                      <a:pt x="1329733" y="401299"/>
                      <a:pt x="1330961" y="398955"/>
                      <a:pt x="1332412" y="396778"/>
                    </a:cubicBezTo>
                    <a:cubicBezTo>
                      <a:pt x="1333138" y="394601"/>
                      <a:pt x="1334698" y="392538"/>
                      <a:pt x="1334589" y="390246"/>
                    </a:cubicBezTo>
                    <a:cubicBezTo>
                      <a:pt x="1332068" y="337292"/>
                      <a:pt x="1341887" y="350116"/>
                      <a:pt x="1317172" y="355412"/>
                    </a:cubicBezTo>
                    <a:cubicBezTo>
                      <a:pt x="1311451" y="356638"/>
                      <a:pt x="1305561" y="356863"/>
                      <a:pt x="1299755" y="357589"/>
                    </a:cubicBezTo>
                    <a:cubicBezTo>
                      <a:pt x="1293949" y="356863"/>
                      <a:pt x="1288039" y="356728"/>
                      <a:pt x="1282338" y="355412"/>
                    </a:cubicBezTo>
                    <a:cubicBezTo>
                      <a:pt x="1278530" y="354533"/>
                      <a:pt x="1275111" y="352430"/>
                      <a:pt x="1271452" y="351058"/>
                    </a:cubicBezTo>
                    <a:cubicBezTo>
                      <a:pt x="1269303" y="350252"/>
                      <a:pt x="1267097" y="349607"/>
                      <a:pt x="1264920" y="348881"/>
                    </a:cubicBezTo>
                    <a:lnTo>
                      <a:pt x="1256212" y="335818"/>
                    </a:lnTo>
                    <a:lnTo>
                      <a:pt x="1251858" y="329286"/>
                    </a:lnTo>
                    <a:cubicBezTo>
                      <a:pt x="1253309" y="321303"/>
                      <a:pt x="1253983" y="313139"/>
                      <a:pt x="1256212" y="305338"/>
                    </a:cubicBezTo>
                    <a:cubicBezTo>
                      <a:pt x="1256931" y="302822"/>
                      <a:pt x="1259396" y="301146"/>
                      <a:pt x="1260566" y="298806"/>
                    </a:cubicBezTo>
                    <a:cubicBezTo>
                      <a:pt x="1261592" y="296753"/>
                      <a:pt x="1261409" y="294142"/>
                      <a:pt x="1262743" y="292275"/>
                    </a:cubicBezTo>
                    <a:cubicBezTo>
                      <a:pt x="1270997" y="280719"/>
                      <a:pt x="1269505" y="286478"/>
                      <a:pt x="1277983" y="279212"/>
                    </a:cubicBezTo>
                    <a:cubicBezTo>
                      <a:pt x="1281100" y="276540"/>
                      <a:pt x="1284020" y="273621"/>
                      <a:pt x="1286692" y="270504"/>
                    </a:cubicBezTo>
                    <a:cubicBezTo>
                      <a:pt x="1288395" y="268517"/>
                      <a:pt x="1289196" y="265822"/>
                      <a:pt x="1291046" y="263972"/>
                    </a:cubicBezTo>
                    <a:cubicBezTo>
                      <a:pt x="1296717" y="258301"/>
                      <a:pt x="1305471" y="257101"/>
                      <a:pt x="1312818" y="255264"/>
                    </a:cubicBezTo>
                    <a:cubicBezTo>
                      <a:pt x="1315721" y="253812"/>
                      <a:pt x="1318708" y="252519"/>
                      <a:pt x="1321526" y="250909"/>
                    </a:cubicBezTo>
                    <a:cubicBezTo>
                      <a:pt x="1323798" y="249611"/>
                      <a:pt x="1325653" y="247586"/>
                      <a:pt x="1328058" y="246555"/>
                    </a:cubicBezTo>
                    <a:cubicBezTo>
                      <a:pt x="1330808" y="245376"/>
                      <a:pt x="1333889" y="245200"/>
                      <a:pt x="1336766" y="244378"/>
                    </a:cubicBezTo>
                    <a:cubicBezTo>
                      <a:pt x="1347483" y="241316"/>
                      <a:pt x="1340354" y="242456"/>
                      <a:pt x="1354183" y="237846"/>
                    </a:cubicBezTo>
                    <a:cubicBezTo>
                      <a:pt x="1357022" y="236900"/>
                      <a:pt x="1360015" y="236491"/>
                      <a:pt x="1362892" y="235669"/>
                    </a:cubicBezTo>
                    <a:cubicBezTo>
                      <a:pt x="1365098" y="235039"/>
                      <a:pt x="1367246" y="234218"/>
                      <a:pt x="1369423" y="233492"/>
                    </a:cubicBezTo>
                    <a:cubicBezTo>
                      <a:pt x="1370875" y="232041"/>
                      <a:pt x="1371942" y="230056"/>
                      <a:pt x="1373778" y="229138"/>
                    </a:cubicBezTo>
                    <a:cubicBezTo>
                      <a:pt x="1379075" y="226490"/>
                      <a:pt x="1389301" y="224168"/>
                      <a:pt x="1395549" y="222606"/>
                    </a:cubicBezTo>
                    <a:cubicBezTo>
                      <a:pt x="1397726" y="221155"/>
                      <a:pt x="1400559" y="220381"/>
                      <a:pt x="1402080" y="218252"/>
                    </a:cubicBezTo>
                    <a:cubicBezTo>
                      <a:pt x="1403708" y="215972"/>
                      <a:pt x="1407301" y="204769"/>
                      <a:pt x="1408612" y="200835"/>
                    </a:cubicBezTo>
                    <a:cubicBezTo>
                      <a:pt x="1409338" y="196481"/>
                      <a:pt x="1410789" y="192186"/>
                      <a:pt x="1410789" y="187772"/>
                    </a:cubicBezTo>
                    <a:cubicBezTo>
                      <a:pt x="1410789" y="179033"/>
                      <a:pt x="1410326" y="170215"/>
                      <a:pt x="1408612" y="161646"/>
                    </a:cubicBezTo>
                    <a:cubicBezTo>
                      <a:pt x="1408099" y="159080"/>
                      <a:pt x="1406477" y="156502"/>
                      <a:pt x="1404258" y="155115"/>
                    </a:cubicBezTo>
                    <a:cubicBezTo>
                      <a:pt x="1392654" y="147863"/>
                      <a:pt x="1364099" y="149068"/>
                      <a:pt x="1356360" y="148584"/>
                    </a:cubicBezTo>
                    <a:cubicBezTo>
                      <a:pt x="1357086" y="143504"/>
                      <a:pt x="1356632" y="138109"/>
                      <a:pt x="1358538" y="133344"/>
                    </a:cubicBezTo>
                    <a:cubicBezTo>
                      <a:pt x="1361634" y="125605"/>
                      <a:pt x="1365918" y="127476"/>
                      <a:pt x="1371600" y="124635"/>
                    </a:cubicBezTo>
                    <a:cubicBezTo>
                      <a:pt x="1386635" y="117118"/>
                      <a:pt x="1368718" y="122635"/>
                      <a:pt x="1386840" y="118104"/>
                    </a:cubicBezTo>
                    <a:cubicBezTo>
                      <a:pt x="1400417" y="109052"/>
                      <a:pt x="1385103" y="117971"/>
                      <a:pt x="1406435" y="111572"/>
                    </a:cubicBezTo>
                    <a:cubicBezTo>
                      <a:pt x="1409543" y="110640"/>
                      <a:pt x="1412160" y="108496"/>
                      <a:pt x="1415143" y="107218"/>
                    </a:cubicBezTo>
                    <a:cubicBezTo>
                      <a:pt x="1417253" y="106314"/>
                      <a:pt x="1419498" y="105767"/>
                      <a:pt x="1421675" y="105041"/>
                    </a:cubicBezTo>
                    <a:cubicBezTo>
                      <a:pt x="1423852" y="103589"/>
                      <a:pt x="1425801" y="101717"/>
                      <a:pt x="1428206" y="100686"/>
                    </a:cubicBezTo>
                    <a:cubicBezTo>
                      <a:pt x="1437986" y="96494"/>
                      <a:pt x="1434962" y="100574"/>
                      <a:pt x="1443446" y="96332"/>
                    </a:cubicBezTo>
                    <a:cubicBezTo>
                      <a:pt x="1458481" y="88815"/>
                      <a:pt x="1440564" y="94332"/>
                      <a:pt x="1458686" y="89801"/>
                    </a:cubicBezTo>
                    <a:cubicBezTo>
                      <a:pt x="1460863" y="88349"/>
                      <a:pt x="1463583" y="87489"/>
                      <a:pt x="1465218" y="85446"/>
                    </a:cubicBezTo>
                    <a:cubicBezTo>
                      <a:pt x="1466652" y="83654"/>
                      <a:pt x="1466369" y="80967"/>
                      <a:pt x="1467395" y="78915"/>
                    </a:cubicBezTo>
                    <a:cubicBezTo>
                      <a:pt x="1468565" y="76575"/>
                      <a:pt x="1470298" y="74561"/>
                      <a:pt x="1471749" y="72384"/>
                    </a:cubicBezTo>
                    <a:cubicBezTo>
                      <a:pt x="1472475" y="70207"/>
                      <a:pt x="1473296" y="68059"/>
                      <a:pt x="1473926" y="65852"/>
                    </a:cubicBezTo>
                    <a:cubicBezTo>
                      <a:pt x="1479363" y="46820"/>
                      <a:pt x="1476669" y="45956"/>
                      <a:pt x="1473926" y="15778"/>
                    </a:cubicBezTo>
                    <a:cubicBezTo>
                      <a:pt x="1473718" y="13492"/>
                      <a:pt x="1472775" y="11299"/>
                      <a:pt x="1471749" y="9246"/>
                    </a:cubicBezTo>
                    <a:cubicBezTo>
                      <a:pt x="1470579" y="6906"/>
                      <a:pt x="1468846" y="4892"/>
                      <a:pt x="1467395" y="2715"/>
                    </a:cubicBezTo>
                    <a:cubicBezTo>
                      <a:pt x="1458686" y="3441"/>
                      <a:pt x="1449931" y="3737"/>
                      <a:pt x="1441269" y="4892"/>
                    </a:cubicBezTo>
                    <a:cubicBezTo>
                      <a:pt x="1438994" y="5195"/>
                      <a:pt x="1436988" y="6619"/>
                      <a:pt x="1434738" y="7069"/>
                    </a:cubicBezTo>
                    <a:cubicBezTo>
                      <a:pt x="1429706" y="8075"/>
                      <a:pt x="1424585" y="8568"/>
                      <a:pt x="1419498" y="9246"/>
                    </a:cubicBezTo>
                    <a:cubicBezTo>
                      <a:pt x="1402167" y="11557"/>
                      <a:pt x="1387566" y="3078"/>
                      <a:pt x="1378132" y="2715"/>
                    </a:cubicBezTo>
                    <a:close/>
                  </a:path>
                </a:pathLst>
              </a:custGeom>
              <a:solidFill>
                <a:schemeClr val="accent2">
                  <a:lumMod val="40000"/>
                  <a:lumOff val="60000"/>
                </a:schemeClr>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zh-CN" altLang="en-US" dirty="0">
                  <a:solidFill>
                    <a:prstClr val="white"/>
                  </a:solidFill>
                </a:endParaRPr>
              </a:p>
            </p:txBody>
          </p:sp>
          <p:sp>
            <p:nvSpPr>
              <p:cNvPr id="10" name="任意多边形: 形状 9"/>
              <p:cNvSpPr/>
              <p:nvPr/>
            </p:nvSpPr>
            <p:spPr>
              <a:xfrm>
                <a:off x="6172200" y="1639321"/>
                <a:ext cx="62047" cy="30925"/>
              </a:xfrm>
              <a:custGeom>
                <a:avLst/>
                <a:gdLst>
                  <a:gd name="connsiteX0" fmla="*/ 60960 w 62047"/>
                  <a:gd name="connsiteY0" fmla="*/ 26193 h 30925"/>
                  <a:gd name="connsiteX1" fmla="*/ 50074 w 62047"/>
                  <a:gd name="connsiteY1" fmla="*/ 24016 h 30925"/>
                  <a:gd name="connsiteX2" fmla="*/ 19594 w 62047"/>
                  <a:gd name="connsiteY2" fmla="*/ 19662 h 30925"/>
                  <a:gd name="connsiteX3" fmla="*/ 13063 w 62047"/>
                  <a:gd name="connsiteY3" fmla="*/ 13130 h 30925"/>
                  <a:gd name="connsiteX4" fmla="*/ 0 w 62047"/>
                  <a:gd name="connsiteY4" fmla="*/ 2245 h 30925"/>
                  <a:gd name="connsiteX5" fmla="*/ 6531 w 62047"/>
                  <a:gd name="connsiteY5" fmla="*/ 68 h 30925"/>
                  <a:gd name="connsiteX6" fmla="*/ 10886 w 62047"/>
                  <a:gd name="connsiteY6" fmla="*/ 4422 h 30925"/>
                  <a:gd name="connsiteX7" fmla="*/ 21771 w 62047"/>
                  <a:gd name="connsiteY7" fmla="*/ 28370 h 30925"/>
                  <a:gd name="connsiteX8" fmla="*/ 60960 w 62047"/>
                  <a:gd name="connsiteY8" fmla="*/ 26193 h 3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7" h="30925">
                    <a:moveTo>
                      <a:pt x="60960" y="26193"/>
                    </a:moveTo>
                    <a:cubicBezTo>
                      <a:pt x="65677" y="25467"/>
                      <a:pt x="53746" y="24475"/>
                      <a:pt x="50074" y="24016"/>
                    </a:cubicBezTo>
                    <a:cubicBezTo>
                      <a:pt x="19547" y="20200"/>
                      <a:pt x="34960" y="24783"/>
                      <a:pt x="19594" y="19662"/>
                    </a:cubicBezTo>
                    <a:cubicBezTo>
                      <a:pt x="17417" y="17485"/>
                      <a:pt x="15428" y="15101"/>
                      <a:pt x="13063" y="13130"/>
                    </a:cubicBezTo>
                    <a:cubicBezTo>
                      <a:pt x="-5132" y="-2032"/>
                      <a:pt x="19089" y="21334"/>
                      <a:pt x="0" y="2245"/>
                    </a:cubicBezTo>
                    <a:cubicBezTo>
                      <a:pt x="2177" y="1519"/>
                      <a:pt x="4281" y="-382"/>
                      <a:pt x="6531" y="68"/>
                    </a:cubicBezTo>
                    <a:cubicBezTo>
                      <a:pt x="8544" y="471"/>
                      <a:pt x="10077" y="2535"/>
                      <a:pt x="10886" y="4422"/>
                    </a:cubicBezTo>
                    <a:cubicBezTo>
                      <a:pt x="13923" y="11507"/>
                      <a:pt x="11246" y="24861"/>
                      <a:pt x="21771" y="28370"/>
                    </a:cubicBezTo>
                    <a:cubicBezTo>
                      <a:pt x="41384" y="34910"/>
                      <a:pt x="56243" y="26919"/>
                      <a:pt x="60960" y="26193"/>
                    </a:cubicBezTo>
                    <a:close/>
                  </a:path>
                </a:pathLst>
              </a:cu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8" name="任意多边形: 形状 7"/>
            <p:cNvSpPr/>
            <p:nvPr/>
          </p:nvSpPr>
          <p:spPr>
            <a:xfrm>
              <a:off x="6309360" y="1446494"/>
              <a:ext cx="683895" cy="904875"/>
            </a:xfrm>
            <a:custGeom>
              <a:avLst/>
              <a:gdLst>
                <a:gd name="connsiteX0" fmla="*/ 459378 w 927484"/>
                <a:gd name="connsiteY0" fmla="*/ 19595 h 1089520"/>
                <a:gd name="connsiteX1" fmla="*/ 470263 w 927484"/>
                <a:gd name="connsiteY1" fmla="*/ 17418 h 1089520"/>
                <a:gd name="connsiteX2" fmla="*/ 483326 w 927484"/>
                <a:gd name="connsiteY2" fmla="*/ 26126 h 1089520"/>
                <a:gd name="connsiteX3" fmla="*/ 489858 w 927484"/>
                <a:gd name="connsiteY3" fmla="*/ 28303 h 1089520"/>
                <a:gd name="connsiteX4" fmla="*/ 492035 w 927484"/>
                <a:gd name="connsiteY4" fmla="*/ 34835 h 1089520"/>
                <a:gd name="connsiteX5" fmla="*/ 485503 w 927484"/>
                <a:gd name="connsiteY5" fmla="*/ 63138 h 1089520"/>
                <a:gd name="connsiteX6" fmla="*/ 483326 w 927484"/>
                <a:gd name="connsiteY6" fmla="*/ 76200 h 1089520"/>
                <a:gd name="connsiteX7" fmla="*/ 481149 w 927484"/>
                <a:gd name="connsiteY7" fmla="*/ 84909 h 1089520"/>
                <a:gd name="connsiteX8" fmla="*/ 478972 w 927484"/>
                <a:gd name="connsiteY8" fmla="*/ 95795 h 1089520"/>
                <a:gd name="connsiteX9" fmla="*/ 470263 w 927484"/>
                <a:gd name="connsiteY9" fmla="*/ 108858 h 1089520"/>
                <a:gd name="connsiteX10" fmla="*/ 465909 w 927484"/>
                <a:gd name="connsiteY10" fmla="*/ 121920 h 1089520"/>
                <a:gd name="connsiteX11" fmla="*/ 457200 w 927484"/>
                <a:gd name="connsiteY11" fmla="*/ 132806 h 1089520"/>
                <a:gd name="connsiteX12" fmla="*/ 448492 w 927484"/>
                <a:gd name="connsiteY12" fmla="*/ 148046 h 1089520"/>
                <a:gd name="connsiteX13" fmla="*/ 444138 w 927484"/>
                <a:gd name="connsiteY13" fmla="*/ 154578 h 1089520"/>
                <a:gd name="connsiteX14" fmla="*/ 431075 w 927484"/>
                <a:gd name="connsiteY14" fmla="*/ 158932 h 1089520"/>
                <a:gd name="connsiteX15" fmla="*/ 418012 w 927484"/>
                <a:gd name="connsiteY15" fmla="*/ 167640 h 1089520"/>
                <a:gd name="connsiteX16" fmla="*/ 411480 w 927484"/>
                <a:gd name="connsiteY16" fmla="*/ 171995 h 1089520"/>
                <a:gd name="connsiteX17" fmla="*/ 404949 w 927484"/>
                <a:gd name="connsiteY17" fmla="*/ 178526 h 1089520"/>
                <a:gd name="connsiteX18" fmla="*/ 396240 w 927484"/>
                <a:gd name="connsiteY18" fmla="*/ 180703 h 1089520"/>
                <a:gd name="connsiteX19" fmla="*/ 387532 w 927484"/>
                <a:gd name="connsiteY19" fmla="*/ 191589 h 1089520"/>
                <a:gd name="connsiteX20" fmla="*/ 385355 w 927484"/>
                <a:gd name="connsiteY20" fmla="*/ 198120 h 1089520"/>
                <a:gd name="connsiteX21" fmla="*/ 376646 w 927484"/>
                <a:gd name="connsiteY21" fmla="*/ 202475 h 1089520"/>
                <a:gd name="connsiteX22" fmla="*/ 370115 w 927484"/>
                <a:gd name="connsiteY22" fmla="*/ 206829 h 1089520"/>
                <a:gd name="connsiteX23" fmla="*/ 359229 w 927484"/>
                <a:gd name="connsiteY23" fmla="*/ 209006 h 1089520"/>
                <a:gd name="connsiteX24" fmla="*/ 350520 w 927484"/>
                <a:gd name="connsiteY24" fmla="*/ 211183 h 1089520"/>
                <a:gd name="connsiteX25" fmla="*/ 343989 w 927484"/>
                <a:gd name="connsiteY25" fmla="*/ 215538 h 1089520"/>
                <a:gd name="connsiteX26" fmla="*/ 335280 w 927484"/>
                <a:gd name="connsiteY26" fmla="*/ 217715 h 1089520"/>
                <a:gd name="connsiteX27" fmla="*/ 322218 w 927484"/>
                <a:gd name="connsiteY27" fmla="*/ 222069 h 1089520"/>
                <a:gd name="connsiteX28" fmla="*/ 315686 w 927484"/>
                <a:gd name="connsiteY28" fmla="*/ 224246 h 1089520"/>
                <a:gd name="connsiteX29" fmla="*/ 306978 w 927484"/>
                <a:gd name="connsiteY29" fmla="*/ 230778 h 1089520"/>
                <a:gd name="connsiteX30" fmla="*/ 293915 w 927484"/>
                <a:gd name="connsiteY30" fmla="*/ 235132 h 1089520"/>
                <a:gd name="connsiteX31" fmla="*/ 278675 w 927484"/>
                <a:gd name="connsiteY31" fmla="*/ 241663 h 1089520"/>
                <a:gd name="connsiteX32" fmla="*/ 263435 w 927484"/>
                <a:gd name="connsiteY32" fmla="*/ 248195 h 1089520"/>
                <a:gd name="connsiteX33" fmla="*/ 256903 w 927484"/>
                <a:gd name="connsiteY33" fmla="*/ 252549 h 1089520"/>
                <a:gd name="connsiteX34" fmla="*/ 252549 w 927484"/>
                <a:gd name="connsiteY34" fmla="*/ 259080 h 1089520"/>
                <a:gd name="connsiteX35" fmla="*/ 246018 w 927484"/>
                <a:gd name="connsiteY35" fmla="*/ 261258 h 1089520"/>
                <a:gd name="connsiteX36" fmla="*/ 226423 w 927484"/>
                <a:gd name="connsiteY36" fmla="*/ 267789 h 1089520"/>
                <a:gd name="connsiteX37" fmla="*/ 219892 w 927484"/>
                <a:gd name="connsiteY37" fmla="*/ 269966 h 1089520"/>
                <a:gd name="connsiteX38" fmla="*/ 211183 w 927484"/>
                <a:gd name="connsiteY38" fmla="*/ 272143 h 1089520"/>
                <a:gd name="connsiteX39" fmla="*/ 206829 w 927484"/>
                <a:gd name="connsiteY39" fmla="*/ 276498 h 1089520"/>
                <a:gd name="connsiteX40" fmla="*/ 200298 w 927484"/>
                <a:gd name="connsiteY40" fmla="*/ 278675 h 1089520"/>
                <a:gd name="connsiteX41" fmla="*/ 178526 w 927484"/>
                <a:gd name="connsiteY41" fmla="*/ 289560 h 1089520"/>
                <a:gd name="connsiteX42" fmla="*/ 171995 w 927484"/>
                <a:gd name="connsiteY42" fmla="*/ 293915 h 1089520"/>
                <a:gd name="connsiteX43" fmla="*/ 167640 w 927484"/>
                <a:gd name="connsiteY43" fmla="*/ 298269 h 1089520"/>
                <a:gd name="connsiteX44" fmla="*/ 158932 w 927484"/>
                <a:gd name="connsiteY44" fmla="*/ 300446 h 1089520"/>
                <a:gd name="connsiteX45" fmla="*/ 152400 w 927484"/>
                <a:gd name="connsiteY45" fmla="*/ 302623 h 1089520"/>
                <a:gd name="connsiteX46" fmla="*/ 139338 w 927484"/>
                <a:gd name="connsiteY46" fmla="*/ 313509 h 1089520"/>
                <a:gd name="connsiteX47" fmla="*/ 134983 w 927484"/>
                <a:gd name="connsiteY47" fmla="*/ 317863 h 1089520"/>
                <a:gd name="connsiteX48" fmla="*/ 128452 w 927484"/>
                <a:gd name="connsiteY48" fmla="*/ 320040 h 1089520"/>
                <a:gd name="connsiteX49" fmla="*/ 115389 w 927484"/>
                <a:gd name="connsiteY49" fmla="*/ 328749 h 1089520"/>
                <a:gd name="connsiteX50" fmla="*/ 108858 w 927484"/>
                <a:gd name="connsiteY50" fmla="*/ 333103 h 1089520"/>
                <a:gd name="connsiteX51" fmla="*/ 100149 w 927484"/>
                <a:gd name="connsiteY51" fmla="*/ 346166 h 1089520"/>
                <a:gd name="connsiteX52" fmla="*/ 95795 w 927484"/>
                <a:gd name="connsiteY52" fmla="*/ 352698 h 1089520"/>
                <a:gd name="connsiteX53" fmla="*/ 89263 w 927484"/>
                <a:gd name="connsiteY53" fmla="*/ 363583 h 1089520"/>
                <a:gd name="connsiteX54" fmla="*/ 87086 w 927484"/>
                <a:gd name="connsiteY54" fmla="*/ 370115 h 1089520"/>
                <a:gd name="connsiteX55" fmla="*/ 74023 w 927484"/>
                <a:gd name="connsiteY55" fmla="*/ 378823 h 1089520"/>
                <a:gd name="connsiteX56" fmla="*/ 65315 w 927484"/>
                <a:gd name="connsiteY56" fmla="*/ 389709 h 1089520"/>
                <a:gd name="connsiteX57" fmla="*/ 60960 w 927484"/>
                <a:gd name="connsiteY57" fmla="*/ 394063 h 1089520"/>
                <a:gd name="connsiteX58" fmla="*/ 56606 w 927484"/>
                <a:gd name="connsiteY58" fmla="*/ 409303 h 1089520"/>
                <a:gd name="connsiteX59" fmla="*/ 52252 w 927484"/>
                <a:gd name="connsiteY59" fmla="*/ 413658 h 1089520"/>
                <a:gd name="connsiteX60" fmla="*/ 56606 w 927484"/>
                <a:gd name="connsiteY60" fmla="*/ 446315 h 1089520"/>
                <a:gd name="connsiteX61" fmla="*/ 58783 w 927484"/>
                <a:gd name="connsiteY61" fmla="*/ 452846 h 1089520"/>
                <a:gd name="connsiteX62" fmla="*/ 67492 w 927484"/>
                <a:gd name="connsiteY62" fmla="*/ 461555 h 1089520"/>
                <a:gd name="connsiteX63" fmla="*/ 74023 w 927484"/>
                <a:gd name="connsiteY63" fmla="*/ 463732 h 1089520"/>
                <a:gd name="connsiteX64" fmla="*/ 78378 w 927484"/>
                <a:gd name="connsiteY64" fmla="*/ 468086 h 1089520"/>
                <a:gd name="connsiteX65" fmla="*/ 84909 w 927484"/>
                <a:gd name="connsiteY65" fmla="*/ 470263 h 1089520"/>
                <a:gd name="connsiteX66" fmla="*/ 87086 w 927484"/>
                <a:gd name="connsiteY66" fmla="*/ 476795 h 1089520"/>
                <a:gd name="connsiteX67" fmla="*/ 95795 w 927484"/>
                <a:gd name="connsiteY67" fmla="*/ 481149 h 1089520"/>
                <a:gd name="connsiteX68" fmla="*/ 108858 w 927484"/>
                <a:gd name="connsiteY68" fmla="*/ 489858 h 1089520"/>
                <a:gd name="connsiteX69" fmla="*/ 124098 w 927484"/>
                <a:gd name="connsiteY69" fmla="*/ 507275 h 1089520"/>
                <a:gd name="connsiteX70" fmla="*/ 130629 w 927484"/>
                <a:gd name="connsiteY70" fmla="*/ 513806 h 1089520"/>
                <a:gd name="connsiteX71" fmla="*/ 139338 w 927484"/>
                <a:gd name="connsiteY71" fmla="*/ 526869 h 1089520"/>
                <a:gd name="connsiteX72" fmla="*/ 141515 w 927484"/>
                <a:gd name="connsiteY72" fmla="*/ 533400 h 1089520"/>
                <a:gd name="connsiteX73" fmla="*/ 145869 w 927484"/>
                <a:gd name="connsiteY73" fmla="*/ 537755 h 1089520"/>
                <a:gd name="connsiteX74" fmla="*/ 156755 w 927484"/>
                <a:gd name="connsiteY74" fmla="*/ 555172 h 1089520"/>
                <a:gd name="connsiteX75" fmla="*/ 163286 w 927484"/>
                <a:gd name="connsiteY75" fmla="*/ 594360 h 1089520"/>
                <a:gd name="connsiteX76" fmla="*/ 156755 w 927484"/>
                <a:gd name="connsiteY76" fmla="*/ 622663 h 1089520"/>
                <a:gd name="connsiteX77" fmla="*/ 150223 w 927484"/>
                <a:gd name="connsiteY77" fmla="*/ 624840 h 1089520"/>
                <a:gd name="connsiteX78" fmla="*/ 145869 w 927484"/>
                <a:gd name="connsiteY78" fmla="*/ 629195 h 1089520"/>
                <a:gd name="connsiteX79" fmla="*/ 134983 w 927484"/>
                <a:gd name="connsiteY79" fmla="*/ 631372 h 1089520"/>
                <a:gd name="connsiteX80" fmla="*/ 113212 w 927484"/>
                <a:gd name="connsiteY80" fmla="*/ 635726 h 1089520"/>
                <a:gd name="connsiteX81" fmla="*/ 102326 w 927484"/>
                <a:gd name="connsiteY81" fmla="*/ 640080 h 1089520"/>
                <a:gd name="connsiteX82" fmla="*/ 89263 w 927484"/>
                <a:gd name="connsiteY82" fmla="*/ 642258 h 1089520"/>
                <a:gd name="connsiteX83" fmla="*/ 60960 w 927484"/>
                <a:gd name="connsiteY83" fmla="*/ 646612 h 1089520"/>
                <a:gd name="connsiteX84" fmla="*/ 54429 w 927484"/>
                <a:gd name="connsiteY84" fmla="*/ 648789 h 1089520"/>
                <a:gd name="connsiteX85" fmla="*/ 41366 w 927484"/>
                <a:gd name="connsiteY85" fmla="*/ 650966 h 1089520"/>
                <a:gd name="connsiteX86" fmla="*/ 32658 w 927484"/>
                <a:gd name="connsiteY86" fmla="*/ 655320 h 1089520"/>
                <a:gd name="connsiteX87" fmla="*/ 26126 w 927484"/>
                <a:gd name="connsiteY87" fmla="*/ 657498 h 1089520"/>
                <a:gd name="connsiteX88" fmla="*/ 0 w 927484"/>
                <a:gd name="connsiteY88" fmla="*/ 661852 h 1089520"/>
                <a:gd name="connsiteX89" fmla="*/ 2178 w 927484"/>
                <a:gd name="connsiteY89" fmla="*/ 683623 h 1089520"/>
                <a:gd name="connsiteX90" fmla="*/ 10886 w 927484"/>
                <a:gd name="connsiteY90" fmla="*/ 696686 h 1089520"/>
                <a:gd name="connsiteX91" fmla="*/ 17418 w 927484"/>
                <a:gd name="connsiteY91" fmla="*/ 707572 h 1089520"/>
                <a:gd name="connsiteX92" fmla="*/ 21772 w 927484"/>
                <a:gd name="connsiteY92" fmla="*/ 714103 h 1089520"/>
                <a:gd name="connsiteX93" fmla="*/ 30480 w 927484"/>
                <a:gd name="connsiteY93" fmla="*/ 716280 h 1089520"/>
                <a:gd name="connsiteX94" fmla="*/ 37012 w 927484"/>
                <a:gd name="connsiteY94" fmla="*/ 718458 h 1089520"/>
                <a:gd name="connsiteX95" fmla="*/ 47898 w 927484"/>
                <a:gd name="connsiteY95" fmla="*/ 724989 h 1089520"/>
                <a:gd name="connsiteX96" fmla="*/ 65315 w 927484"/>
                <a:gd name="connsiteY96" fmla="*/ 729343 h 1089520"/>
                <a:gd name="connsiteX97" fmla="*/ 82732 w 927484"/>
                <a:gd name="connsiteY97" fmla="*/ 738052 h 1089520"/>
                <a:gd name="connsiteX98" fmla="*/ 97972 w 927484"/>
                <a:gd name="connsiteY98" fmla="*/ 746760 h 1089520"/>
                <a:gd name="connsiteX99" fmla="*/ 102326 w 927484"/>
                <a:gd name="connsiteY99" fmla="*/ 751115 h 1089520"/>
                <a:gd name="connsiteX100" fmla="*/ 111035 w 927484"/>
                <a:gd name="connsiteY100" fmla="*/ 766355 h 1089520"/>
                <a:gd name="connsiteX101" fmla="*/ 117566 w 927484"/>
                <a:gd name="connsiteY101" fmla="*/ 772886 h 1089520"/>
                <a:gd name="connsiteX102" fmla="*/ 132806 w 927484"/>
                <a:gd name="connsiteY102" fmla="*/ 788126 h 1089520"/>
                <a:gd name="connsiteX103" fmla="*/ 137160 w 927484"/>
                <a:gd name="connsiteY103" fmla="*/ 796835 h 1089520"/>
                <a:gd name="connsiteX104" fmla="*/ 141515 w 927484"/>
                <a:gd name="connsiteY104" fmla="*/ 801189 h 1089520"/>
                <a:gd name="connsiteX105" fmla="*/ 143692 w 927484"/>
                <a:gd name="connsiteY105" fmla="*/ 809898 h 1089520"/>
                <a:gd name="connsiteX106" fmla="*/ 145869 w 927484"/>
                <a:gd name="connsiteY106" fmla="*/ 816429 h 1089520"/>
                <a:gd name="connsiteX107" fmla="*/ 145869 w 927484"/>
                <a:gd name="connsiteY107" fmla="*/ 927463 h 1089520"/>
                <a:gd name="connsiteX108" fmla="*/ 143692 w 927484"/>
                <a:gd name="connsiteY108" fmla="*/ 933995 h 1089520"/>
                <a:gd name="connsiteX109" fmla="*/ 141515 w 927484"/>
                <a:gd name="connsiteY109" fmla="*/ 947058 h 1089520"/>
                <a:gd name="connsiteX110" fmla="*/ 130629 w 927484"/>
                <a:gd name="connsiteY110" fmla="*/ 955766 h 1089520"/>
                <a:gd name="connsiteX111" fmla="*/ 171995 w 927484"/>
                <a:gd name="connsiteY111" fmla="*/ 960120 h 1089520"/>
                <a:gd name="connsiteX112" fmla="*/ 180703 w 927484"/>
                <a:gd name="connsiteY112" fmla="*/ 973183 h 1089520"/>
                <a:gd name="connsiteX113" fmla="*/ 187235 w 927484"/>
                <a:gd name="connsiteY113" fmla="*/ 977538 h 1089520"/>
                <a:gd name="connsiteX114" fmla="*/ 198120 w 927484"/>
                <a:gd name="connsiteY114" fmla="*/ 988423 h 1089520"/>
                <a:gd name="connsiteX115" fmla="*/ 211183 w 927484"/>
                <a:gd name="connsiteY115" fmla="*/ 992778 h 1089520"/>
                <a:gd name="connsiteX116" fmla="*/ 261258 w 927484"/>
                <a:gd name="connsiteY116" fmla="*/ 992778 h 1089520"/>
                <a:gd name="connsiteX117" fmla="*/ 265612 w 927484"/>
                <a:gd name="connsiteY117" fmla="*/ 1001486 h 1089520"/>
                <a:gd name="connsiteX118" fmla="*/ 272143 w 927484"/>
                <a:gd name="connsiteY118" fmla="*/ 1014549 h 1089520"/>
                <a:gd name="connsiteX119" fmla="*/ 276498 w 927484"/>
                <a:gd name="connsiteY119" fmla="*/ 1018903 h 1089520"/>
                <a:gd name="connsiteX120" fmla="*/ 337458 w 927484"/>
                <a:gd name="connsiteY120" fmla="*/ 1021080 h 1089520"/>
                <a:gd name="connsiteX121" fmla="*/ 359229 w 927484"/>
                <a:gd name="connsiteY121" fmla="*/ 1034143 h 1089520"/>
                <a:gd name="connsiteX122" fmla="*/ 370115 w 927484"/>
                <a:gd name="connsiteY122" fmla="*/ 1036320 h 1089520"/>
                <a:gd name="connsiteX123" fmla="*/ 376646 w 927484"/>
                <a:gd name="connsiteY123" fmla="*/ 1038498 h 1089520"/>
                <a:gd name="connsiteX124" fmla="*/ 394063 w 927484"/>
                <a:gd name="connsiteY124" fmla="*/ 1042852 h 1089520"/>
                <a:gd name="connsiteX125" fmla="*/ 400595 w 927484"/>
                <a:gd name="connsiteY125" fmla="*/ 1045029 h 1089520"/>
                <a:gd name="connsiteX126" fmla="*/ 426720 w 927484"/>
                <a:gd name="connsiteY126" fmla="*/ 1049383 h 1089520"/>
                <a:gd name="connsiteX127" fmla="*/ 500743 w 927484"/>
                <a:gd name="connsiteY127" fmla="*/ 1051560 h 1089520"/>
                <a:gd name="connsiteX128" fmla="*/ 505098 w 927484"/>
                <a:gd name="connsiteY128" fmla="*/ 1055915 h 1089520"/>
                <a:gd name="connsiteX129" fmla="*/ 520338 w 927484"/>
                <a:gd name="connsiteY129" fmla="*/ 1062446 h 1089520"/>
                <a:gd name="connsiteX130" fmla="*/ 542109 w 927484"/>
                <a:gd name="connsiteY130" fmla="*/ 1082040 h 1089520"/>
                <a:gd name="connsiteX131" fmla="*/ 546463 w 927484"/>
                <a:gd name="connsiteY131" fmla="*/ 1088572 h 1089520"/>
                <a:gd name="connsiteX132" fmla="*/ 566058 w 927484"/>
                <a:gd name="connsiteY132" fmla="*/ 1082040 h 1089520"/>
                <a:gd name="connsiteX133" fmla="*/ 572589 w 927484"/>
                <a:gd name="connsiteY133" fmla="*/ 1031966 h 1089520"/>
                <a:gd name="connsiteX134" fmla="*/ 579120 w 927484"/>
                <a:gd name="connsiteY134" fmla="*/ 1018903 h 1089520"/>
                <a:gd name="connsiteX135" fmla="*/ 581298 w 927484"/>
                <a:gd name="connsiteY135" fmla="*/ 1012372 h 1089520"/>
                <a:gd name="connsiteX136" fmla="*/ 590006 w 927484"/>
                <a:gd name="connsiteY136" fmla="*/ 1005840 h 1089520"/>
                <a:gd name="connsiteX137" fmla="*/ 609600 w 927484"/>
                <a:gd name="connsiteY137" fmla="*/ 990600 h 1089520"/>
                <a:gd name="connsiteX138" fmla="*/ 618309 w 927484"/>
                <a:gd name="connsiteY138" fmla="*/ 977538 h 1089520"/>
                <a:gd name="connsiteX139" fmla="*/ 622663 w 927484"/>
                <a:gd name="connsiteY139" fmla="*/ 973183 h 1089520"/>
                <a:gd name="connsiteX140" fmla="*/ 633549 w 927484"/>
                <a:gd name="connsiteY140" fmla="*/ 960120 h 1089520"/>
                <a:gd name="connsiteX141" fmla="*/ 635726 w 927484"/>
                <a:gd name="connsiteY141" fmla="*/ 953589 h 1089520"/>
                <a:gd name="connsiteX142" fmla="*/ 633549 w 927484"/>
                <a:gd name="connsiteY142" fmla="*/ 944880 h 1089520"/>
                <a:gd name="connsiteX143" fmla="*/ 613955 w 927484"/>
                <a:gd name="connsiteY143" fmla="*/ 938349 h 1089520"/>
                <a:gd name="connsiteX144" fmla="*/ 609600 w 927484"/>
                <a:gd name="connsiteY144" fmla="*/ 931818 h 1089520"/>
                <a:gd name="connsiteX145" fmla="*/ 609600 w 927484"/>
                <a:gd name="connsiteY145" fmla="*/ 907869 h 1089520"/>
                <a:gd name="connsiteX146" fmla="*/ 613955 w 927484"/>
                <a:gd name="connsiteY146" fmla="*/ 901338 h 1089520"/>
                <a:gd name="connsiteX147" fmla="*/ 620486 w 927484"/>
                <a:gd name="connsiteY147" fmla="*/ 899160 h 1089520"/>
                <a:gd name="connsiteX148" fmla="*/ 624840 w 927484"/>
                <a:gd name="connsiteY148" fmla="*/ 892629 h 1089520"/>
                <a:gd name="connsiteX149" fmla="*/ 627018 w 927484"/>
                <a:gd name="connsiteY149" fmla="*/ 886098 h 1089520"/>
                <a:gd name="connsiteX150" fmla="*/ 631372 w 927484"/>
                <a:gd name="connsiteY150" fmla="*/ 881743 h 1089520"/>
                <a:gd name="connsiteX151" fmla="*/ 644435 w 927484"/>
                <a:gd name="connsiteY151" fmla="*/ 864326 h 1089520"/>
                <a:gd name="connsiteX152" fmla="*/ 650966 w 927484"/>
                <a:gd name="connsiteY152" fmla="*/ 857795 h 1089520"/>
                <a:gd name="connsiteX153" fmla="*/ 655320 w 927484"/>
                <a:gd name="connsiteY153" fmla="*/ 853440 h 1089520"/>
                <a:gd name="connsiteX154" fmla="*/ 661852 w 927484"/>
                <a:gd name="connsiteY154" fmla="*/ 851263 h 1089520"/>
                <a:gd name="connsiteX155" fmla="*/ 668383 w 927484"/>
                <a:gd name="connsiteY155" fmla="*/ 846909 h 1089520"/>
                <a:gd name="connsiteX156" fmla="*/ 674915 w 927484"/>
                <a:gd name="connsiteY156" fmla="*/ 840378 h 1089520"/>
                <a:gd name="connsiteX157" fmla="*/ 681446 w 927484"/>
                <a:gd name="connsiteY157" fmla="*/ 838200 h 1089520"/>
                <a:gd name="connsiteX158" fmla="*/ 696686 w 927484"/>
                <a:gd name="connsiteY158" fmla="*/ 833846 h 1089520"/>
                <a:gd name="connsiteX159" fmla="*/ 709749 w 927484"/>
                <a:gd name="connsiteY159" fmla="*/ 825138 h 1089520"/>
                <a:gd name="connsiteX160" fmla="*/ 720635 w 927484"/>
                <a:gd name="connsiteY160" fmla="*/ 816429 h 1089520"/>
                <a:gd name="connsiteX161" fmla="*/ 724989 w 927484"/>
                <a:gd name="connsiteY161" fmla="*/ 807720 h 1089520"/>
                <a:gd name="connsiteX162" fmla="*/ 729343 w 927484"/>
                <a:gd name="connsiteY162" fmla="*/ 801189 h 1089520"/>
                <a:gd name="connsiteX163" fmla="*/ 731520 w 927484"/>
                <a:gd name="connsiteY163" fmla="*/ 792480 h 1089520"/>
                <a:gd name="connsiteX164" fmla="*/ 733698 w 927484"/>
                <a:gd name="connsiteY164" fmla="*/ 781595 h 1089520"/>
                <a:gd name="connsiteX165" fmla="*/ 738052 w 927484"/>
                <a:gd name="connsiteY165" fmla="*/ 777240 h 1089520"/>
                <a:gd name="connsiteX166" fmla="*/ 740229 w 927484"/>
                <a:gd name="connsiteY166" fmla="*/ 768532 h 1089520"/>
                <a:gd name="connsiteX167" fmla="*/ 744583 w 927484"/>
                <a:gd name="connsiteY167" fmla="*/ 762000 h 1089520"/>
                <a:gd name="connsiteX168" fmla="*/ 746760 w 927484"/>
                <a:gd name="connsiteY168" fmla="*/ 751115 h 1089520"/>
                <a:gd name="connsiteX169" fmla="*/ 751115 w 927484"/>
                <a:gd name="connsiteY169" fmla="*/ 720635 h 1089520"/>
                <a:gd name="connsiteX170" fmla="*/ 753292 w 927484"/>
                <a:gd name="connsiteY170" fmla="*/ 714103 h 1089520"/>
                <a:gd name="connsiteX171" fmla="*/ 757646 w 927484"/>
                <a:gd name="connsiteY171" fmla="*/ 707572 h 1089520"/>
                <a:gd name="connsiteX172" fmla="*/ 759823 w 927484"/>
                <a:gd name="connsiteY172" fmla="*/ 694509 h 1089520"/>
                <a:gd name="connsiteX173" fmla="*/ 764178 w 927484"/>
                <a:gd name="connsiteY173" fmla="*/ 687978 h 1089520"/>
                <a:gd name="connsiteX174" fmla="*/ 766355 w 927484"/>
                <a:gd name="connsiteY174" fmla="*/ 672738 h 1089520"/>
                <a:gd name="connsiteX175" fmla="*/ 772886 w 927484"/>
                <a:gd name="connsiteY175" fmla="*/ 659675 h 1089520"/>
                <a:gd name="connsiteX176" fmla="*/ 775063 w 927484"/>
                <a:gd name="connsiteY176" fmla="*/ 653143 h 1089520"/>
                <a:gd name="connsiteX177" fmla="*/ 781595 w 927484"/>
                <a:gd name="connsiteY177" fmla="*/ 637903 h 1089520"/>
                <a:gd name="connsiteX178" fmla="*/ 788126 w 927484"/>
                <a:gd name="connsiteY178" fmla="*/ 635726 h 1089520"/>
                <a:gd name="connsiteX179" fmla="*/ 877389 w 927484"/>
                <a:gd name="connsiteY179" fmla="*/ 631372 h 1089520"/>
                <a:gd name="connsiteX180" fmla="*/ 901338 w 927484"/>
                <a:gd name="connsiteY180" fmla="*/ 616132 h 1089520"/>
                <a:gd name="connsiteX181" fmla="*/ 918755 w 927484"/>
                <a:gd name="connsiteY181" fmla="*/ 603069 h 1089520"/>
                <a:gd name="connsiteX182" fmla="*/ 923109 w 927484"/>
                <a:gd name="connsiteY182" fmla="*/ 596538 h 1089520"/>
                <a:gd name="connsiteX183" fmla="*/ 927463 w 927484"/>
                <a:gd name="connsiteY183" fmla="*/ 583475 h 1089520"/>
                <a:gd name="connsiteX184" fmla="*/ 923109 w 927484"/>
                <a:gd name="connsiteY184" fmla="*/ 520338 h 1089520"/>
                <a:gd name="connsiteX185" fmla="*/ 920932 w 927484"/>
                <a:gd name="connsiteY185" fmla="*/ 513806 h 1089520"/>
                <a:gd name="connsiteX186" fmla="*/ 914400 w 927484"/>
                <a:gd name="connsiteY186" fmla="*/ 492035 h 1089520"/>
                <a:gd name="connsiteX187" fmla="*/ 910046 w 927484"/>
                <a:gd name="connsiteY187" fmla="*/ 485503 h 1089520"/>
                <a:gd name="connsiteX188" fmla="*/ 905692 w 927484"/>
                <a:gd name="connsiteY188" fmla="*/ 463732 h 1089520"/>
                <a:gd name="connsiteX189" fmla="*/ 899160 w 927484"/>
                <a:gd name="connsiteY189" fmla="*/ 450669 h 1089520"/>
                <a:gd name="connsiteX190" fmla="*/ 883920 w 927484"/>
                <a:gd name="connsiteY190" fmla="*/ 444138 h 1089520"/>
                <a:gd name="connsiteX191" fmla="*/ 877389 w 927484"/>
                <a:gd name="connsiteY191" fmla="*/ 448492 h 1089520"/>
                <a:gd name="connsiteX192" fmla="*/ 873035 w 927484"/>
                <a:gd name="connsiteY192" fmla="*/ 455023 h 1089520"/>
                <a:gd name="connsiteX193" fmla="*/ 862149 w 927484"/>
                <a:gd name="connsiteY193" fmla="*/ 457200 h 1089520"/>
                <a:gd name="connsiteX194" fmla="*/ 836023 w 927484"/>
                <a:gd name="connsiteY194" fmla="*/ 455023 h 1089520"/>
                <a:gd name="connsiteX195" fmla="*/ 827315 w 927484"/>
                <a:gd name="connsiteY195" fmla="*/ 448492 h 1089520"/>
                <a:gd name="connsiteX196" fmla="*/ 820783 w 927484"/>
                <a:gd name="connsiteY196" fmla="*/ 446315 h 1089520"/>
                <a:gd name="connsiteX197" fmla="*/ 809898 w 927484"/>
                <a:gd name="connsiteY197" fmla="*/ 435429 h 1089520"/>
                <a:gd name="connsiteX198" fmla="*/ 807720 w 927484"/>
                <a:gd name="connsiteY198" fmla="*/ 428898 h 1089520"/>
                <a:gd name="connsiteX199" fmla="*/ 816429 w 927484"/>
                <a:gd name="connsiteY199" fmla="*/ 431075 h 1089520"/>
                <a:gd name="connsiteX200" fmla="*/ 827315 w 927484"/>
                <a:gd name="connsiteY200" fmla="*/ 441960 h 1089520"/>
                <a:gd name="connsiteX201" fmla="*/ 840378 w 927484"/>
                <a:gd name="connsiteY201" fmla="*/ 450669 h 1089520"/>
                <a:gd name="connsiteX202" fmla="*/ 853440 w 927484"/>
                <a:gd name="connsiteY202" fmla="*/ 452846 h 1089520"/>
                <a:gd name="connsiteX203" fmla="*/ 868680 w 927484"/>
                <a:gd name="connsiteY203" fmla="*/ 468086 h 1089520"/>
                <a:gd name="connsiteX204" fmla="*/ 870858 w 927484"/>
                <a:gd name="connsiteY204" fmla="*/ 461555 h 1089520"/>
                <a:gd name="connsiteX205" fmla="*/ 838200 w 927484"/>
                <a:gd name="connsiteY205" fmla="*/ 452846 h 1089520"/>
                <a:gd name="connsiteX206" fmla="*/ 831669 w 927484"/>
                <a:gd name="connsiteY206" fmla="*/ 446315 h 1089520"/>
                <a:gd name="connsiteX207" fmla="*/ 820783 w 927484"/>
                <a:gd name="connsiteY207" fmla="*/ 439783 h 1089520"/>
                <a:gd name="connsiteX208" fmla="*/ 816429 w 927484"/>
                <a:gd name="connsiteY208" fmla="*/ 433252 h 1089520"/>
                <a:gd name="connsiteX209" fmla="*/ 809898 w 927484"/>
                <a:gd name="connsiteY209" fmla="*/ 428898 h 1089520"/>
                <a:gd name="connsiteX210" fmla="*/ 807720 w 927484"/>
                <a:gd name="connsiteY210" fmla="*/ 420189 h 1089520"/>
                <a:gd name="connsiteX211" fmla="*/ 805543 w 927484"/>
                <a:gd name="connsiteY211" fmla="*/ 413658 h 1089520"/>
                <a:gd name="connsiteX212" fmla="*/ 812075 w 927484"/>
                <a:gd name="connsiteY212" fmla="*/ 422366 h 1089520"/>
                <a:gd name="connsiteX213" fmla="*/ 818606 w 927484"/>
                <a:gd name="connsiteY213" fmla="*/ 428898 h 1089520"/>
                <a:gd name="connsiteX214" fmla="*/ 822960 w 927484"/>
                <a:gd name="connsiteY214" fmla="*/ 435429 h 1089520"/>
                <a:gd name="connsiteX215" fmla="*/ 833846 w 927484"/>
                <a:gd name="connsiteY215" fmla="*/ 444138 h 1089520"/>
                <a:gd name="connsiteX216" fmla="*/ 840378 w 927484"/>
                <a:gd name="connsiteY216" fmla="*/ 446315 h 1089520"/>
                <a:gd name="connsiteX217" fmla="*/ 846909 w 927484"/>
                <a:gd name="connsiteY217" fmla="*/ 450669 h 1089520"/>
                <a:gd name="connsiteX218" fmla="*/ 853440 w 927484"/>
                <a:gd name="connsiteY218" fmla="*/ 452846 h 1089520"/>
                <a:gd name="connsiteX219" fmla="*/ 875212 w 927484"/>
                <a:gd name="connsiteY219" fmla="*/ 457200 h 1089520"/>
                <a:gd name="connsiteX220" fmla="*/ 831669 w 927484"/>
                <a:gd name="connsiteY220" fmla="*/ 455023 h 1089520"/>
                <a:gd name="connsiteX221" fmla="*/ 825138 w 927484"/>
                <a:gd name="connsiteY221" fmla="*/ 450669 h 1089520"/>
                <a:gd name="connsiteX222" fmla="*/ 818606 w 927484"/>
                <a:gd name="connsiteY222" fmla="*/ 448492 h 1089520"/>
                <a:gd name="connsiteX223" fmla="*/ 807720 w 927484"/>
                <a:gd name="connsiteY223" fmla="*/ 433252 h 1089520"/>
                <a:gd name="connsiteX224" fmla="*/ 803366 w 927484"/>
                <a:gd name="connsiteY224" fmla="*/ 420189 h 1089520"/>
                <a:gd name="connsiteX225" fmla="*/ 799012 w 927484"/>
                <a:gd name="connsiteY225" fmla="*/ 383178 h 1089520"/>
                <a:gd name="connsiteX226" fmla="*/ 796835 w 927484"/>
                <a:gd name="connsiteY226" fmla="*/ 363583 h 1089520"/>
                <a:gd name="connsiteX227" fmla="*/ 794658 w 927484"/>
                <a:gd name="connsiteY227" fmla="*/ 354875 h 1089520"/>
                <a:gd name="connsiteX228" fmla="*/ 790303 w 927484"/>
                <a:gd name="connsiteY228" fmla="*/ 335280 h 1089520"/>
                <a:gd name="connsiteX229" fmla="*/ 792480 w 927484"/>
                <a:gd name="connsiteY229" fmla="*/ 293915 h 1089520"/>
                <a:gd name="connsiteX230" fmla="*/ 799012 w 927484"/>
                <a:gd name="connsiteY230" fmla="*/ 274320 h 1089520"/>
                <a:gd name="connsiteX231" fmla="*/ 805543 w 927484"/>
                <a:gd name="connsiteY231" fmla="*/ 252549 h 1089520"/>
                <a:gd name="connsiteX232" fmla="*/ 812075 w 927484"/>
                <a:gd name="connsiteY232" fmla="*/ 243840 h 1089520"/>
                <a:gd name="connsiteX233" fmla="*/ 809898 w 927484"/>
                <a:gd name="connsiteY233" fmla="*/ 185058 h 1089520"/>
                <a:gd name="connsiteX234" fmla="*/ 807720 w 927484"/>
                <a:gd name="connsiteY234" fmla="*/ 176349 h 1089520"/>
                <a:gd name="connsiteX235" fmla="*/ 794658 w 927484"/>
                <a:gd name="connsiteY235" fmla="*/ 165463 h 1089520"/>
                <a:gd name="connsiteX236" fmla="*/ 783772 w 927484"/>
                <a:gd name="connsiteY236" fmla="*/ 154578 h 1089520"/>
                <a:gd name="connsiteX237" fmla="*/ 779418 w 927484"/>
                <a:gd name="connsiteY237" fmla="*/ 150223 h 1089520"/>
                <a:gd name="connsiteX238" fmla="*/ 770709 w 927484"/>
                <a:gd name="connsiteY238" fmla="*/ 137160 h 1089520"/>
                <a:gd name="connsiteX239" fmla="*/ 762000 w 927484"/>
                <a:gd name="connsiteY239" fmla="*/ 124098 h 1089520"/>
                <a:gd name="connsiteX240" fmla="*/ 748938 w 927484"/>
                <a:gd name="connsiteY240" fmla="*/ 117566 h 1089520"/>
                <a:gd name="connsiteX241" fmla="*/ 740229 w 927484"/>
                <a:gd name="connsiteY241" fmla="*/ 115389 h 1089520"/>
                <a:gd name="connsiteX242" fmla="*/ 722812 w 927484"/>
                <a:gd name="connsiteY242" fmla="*/ 106680 h 1089520"/>
                <a:gd name="connsiteX243" fmla="*/ 716280 w 927484"/>
                <a:gd name="connsiteY243" fmla="*/ 100149 h 1089520"/>
                <a:gd name="connsiteX244" fmla="*/ 707572 w 927484"/>
                <a:gd name="connsiteY244" fmla="*/ 89263 h 1089520"/>
                <a:gd name="connsiteX245" fmla="*/ 698863 w 927484"/>
                <a:gd name="connsiteY245" fmla="*/ 84909 h 1089520"/>
                <a:gd name="connsiteX246" fmla="*/ 692332 w 927484"/>
                <a:gd name="connsiteY246" fmla="*/ 78378 h 1089520"/>
                <a:gd name="connsiteX247" fmla="*/ 687978 w 927484"/>
                <a:gd name="connsiteY247" fmla="*/ 71846 h 1089520"/>
                <a:gd name="connsiteX248" fmla="*/ 674915 w 927484"/>
                <a:gd name="connsiteY248" fmla="*/ 58783 h 1089520"/>
                <a:gd name="connsiteX249" fmla="*/ 670560 w 927484"/>
                <a:gd name="connsiteY249" fmla="*/ 54429 h 1089520"/>
                <a:gd name="connsiteX250" fmla="*/ 664029 w 927484"/>
                <a:gd name="connsiteY250" fmla="*/ 41366 h 1089520"/>
                <a:gd name="connsiteX251" fmla="*/ 642258 w 927484"/>
                <a:gd name="connsiteY251" fmla="*/ 32658 h 1089520"/>
                <a:gd name="connsiteX252" fmla="*/ 635726 w 927484"/>
                <a:gd name="connsiteY252" fmla="*/ 30480 h 1089520"/>
                <a:gd name="connsiteX253" fmla="*/ 629195 w 927484"/>
                <a:gd name="connsiteY253" fmla="*/ 26126 h 1089520"/>
                <a:gd name="connsiteX254" fmla="*/ 616132 w 927484"/>
                <a:gd name="connsiteY254" fmla="*/ 21772 h 1089520"/>
                <a:gd name="connsiteX255" fmla="*/ 613955 w 927484"/>
                <a:gd name="connsiteY255" fmla="*/ 15240 h 1089520"/>
                <a:gd name="connsiteX256" fmla="*/ 600892 w 927484"/>
                <a:gd name="connsiteY256" fmla="*/ 8709 h 1089520"/>
                <a:gd name="connsiteX257" fmla="*/ 594360 w 927484"/>
                <a:gd name="connsiteY257" fmla="*/ 4355 h 1089520"/>
                <a:gd name="connsiteX258" fmla="*/ 574766 w 927484"/>
                <a:gd name="connsiteY258" fmla="*/ 2178 h 1089520"/>
                <a:gd name="connsiteX259" fmla="*/ 557349 w 927484"/>
                <a:gd name="connsiteY259" fmla="*/ 0 h 1089520"/>
                <a:gd name="connsiteX260" fmla="*/ 509452 w 927484"/>
                <a:gd name="connsiteY260" fmla="*/ 2178 h 1089520"/>
                <a:gd name="connsiteX261" fmla="*/ 502920 w 927484"/>
                <a:gd name="connsiteY261" fmla="*/ 4355 h 1089520"/>
                <a:gd name="connsiteX262" fmla="*/ 496389 w 927484"/>
                <a:gd name="connsiteY262" fmla="*/ 8709 h 1089520"/>
                <a:gd name="connsiteX263" fmla="*/ 492035 w 927484"/>
                <a:gd name="connsiteY263" fmla="*/ 15240 h 1089520"/>
                <a:gd name="connsiteX264" fmla="*/ 483326 w 927484"/>
                <a:gd name="connsiteY264" fmla="*/ 19595 h 1089520"/>
                <a:gd name="connsiteX265" fmla="*/ 476795 w 927484"/>
                <a:gd name="connsiteY265" fmla="*/ 23949 h 1089520"/>
                <a:gd name="connsiteX266" fmla="*/ 459378 w 927484"/>
                <a:gd name="connsiteY266" fmla="*/ 19595 h 108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927484" h="1089520">
                  <a:moveTo>
                    <a:pt x="459378" y="19595"/>
                  </a:moveTo>
                  <a:cubicBezTo>
                    <a:pt x="458289" y="18507"/>
                    <a:pt x="466563" y="17418"/>
                    <a:pt x="470263" y="17418"/>
                  </a:cubicBezTo>
                  <a:cubicBezTo>
                    <a:pt x="478030" y="17418"/>
                    <a:pt x="477434" y="22198"/>
                    <a:pt x="483326" y="26126"/>
                  </a:cubicBezTo>
                  <a:cubicBezTo>
                    <a:pt x="485236" y="27399"/>
                    <a:pt x="487681" y="27577"/>
                    <a:pt x="489858" y="28303"/>
                  </a:cubicBezTo>
                  <a:cubicBezTo>
                    <a:pt x="490584" y="30480"/>
                    <a:pt x="492211" y="32547"/>
                    <a:pt x="492035" y="34835"/>
                  </a:cubicBezTo>
                  <a:cubicBezTo>
                    <a:pt x="489181" y="71920"/>
                    <a:pt x="489415" y="45534"/>
                    <a:pt x="485503" y="63138"/>
                  </a:cubicBezTo>
                  <a:cubicBezTo>
                    <a:pt x="484546" y="67447"/>
                    <a:pt x="484192" y="71872"/>
                    <a:pt x="483326" y="76200"/>
                  </a:cubicBezTo>
                  <a:cubicBezTo>
                    <a:pt x="482739" y="79134"/>
                    <a:pt x="481798" y="81988"/>
                    <a:pt x="481149" y="84909"/>
                  </a:cubicBezTo>
                  <a:cubicBezTo>
                    <a:pt x="480346" y="88521"/>
                    <a:pt x="480503" y="92426"/>
                    <a:pt x="478972" y="95795"/>
                  </a:cubicBezTo>
                  <a:cubicBezTo>
                    <a:pt x="476806" y="100559"/>
                    <a:pt x="470263" y="108858"/>
                    <a:pt x="470263" y="108858"/>
                  </a:cubicBezTo>
                  <a:cubicBezTo>
                    <a:pt x="468812" y="113212"/>
                    <a:pt x="469154" y="118674"/>
                    <a:pt x="465909" y="121920"/>
                  </a:cubicBezTo>
                  <a:cubicBezTo>
                    <a:pt x="459705" y="128125"/>
                    <a:pt x="462694" y="124567"/>
                    <a:pt x="457200" y="132806"/>
                  </a:cubicBezTo>
                  <a:cubicBezTo>
                    <a:pt x="453667" y="143406"/>
                    <a:pt x="456730" y="136512"/>
                    <a:pt x="448492" y="148046"/>
                  </a:cubicBezTo>
                  <a:cubicBezTo>
                    <a:pt x="446971" y="150175"/>
                    <a:pt x="446357" y="153191"/>
                    <a:pt x="444138" y="154578"/>
                  </a:cubicBezTo>
                  <a:cubicBezTo>
                    <a:pt x="440246" y="157011"/>
                    <a:pt x="431075" y="158932"/>
                    <a:pt x="431075" y="158932"/>
                  </a:cubicBezTo>
                  <a:cubicBezTo>
                    <a:pt x="423312" y="166693"/>
                    <a:pt x="430315" y="160609"/>
                    <a:pt x="418012" y="167640"/>
                  </a:cubicBezTo>
                  <a:cubicBezTo>
                    <a:pt x="415740" y="168938"/>
                    <a:pt x="413490" y="170320"/>
                    <a:pt x="411480" y="171995"/>
                  </a:cubicBezTo>
                  <a:cubicBezTo>
                    <a:pt x="409115" y="173966"/>
                    <a:pt x="407622" y="176999"/>
                    <a:pt x="404949" y="178526"/>
                  </a:cubicBezTo>
                  <a:cubicBezTo>
                    <a:pt x="402351" y="180011"/>
                    <a:pt x="399143" y="179977"/>
                    <a:pt x="396240" y="180703"/>
                  </a:cubicBezTo>
                  <a:cubicBezTo>
                    <a:pt x="392191" y="184753"/>
                    <a:pt x="390278" y="186098"/>
                    <a:pt x="387532" y="191589"/>
                  </a:cubicBezTo>
                  <a:cubicBezTo>
                    <a:pt x="386506" y="193641"/>
                    <a:pt x="386978" y="196497"/>
                    <a:pt x="385355" y="198120"/>
                  </a:cubicBezTo>
                  <a:cubicBezTo>
                    <a:pt x="383060" y="200415"/>
                    <a:pt x="379464" y="200865"/>
                    <a:pt x="376646" y="202475"/>
                  </a:cubicBezTo>
                  <a:cubicBezTo>
                    <a:pt x="374374" y="203773"/>
                    <a:pt x="372565" y="205910"/>
                    <a:pt x="370115" y="206829"/>
                  </a:cubicBezTo>
                  <a:cubicBezTo>
                    <a:pt x="366650" y="208128"/>
                    <a:pt x="362841" y="208203"/>
                    <a:pt x="359229" y="209006"/>
                  </a:cubicBezTo>
                  <a:cubicBezTo>
                    <a:pt x="356308" y="209655"/>
                    <a:pt x="353423" y="210457"/>
                    <a:pt x="350520" y="211183"/>
                  </a:cubicBezTo>
                  <a:cubicBezTo>
                    <a:pt x="348343" y="212635"/>
                    <a:pt x="346394" y="214507"/>
                    <a:pt x="343989" y="215538"/>
                  </a:cubicBezTo>
                  <a:cubicBezTo>
                    <a:pt x="341239" y="216717"/>
                    <a:pt x="338146" y="216855"/>
                    <a:pt x="335280" y="217715"/>
                  </a:cubicBezTo>
                  <a:cubicBezTo>
                    <a:pt x="330884" y="219034"/>
                    <a:pt x="326572" y="220618"/>
                    <a:pt x="322218" y="222069"/>
                  </a:cubicBezTo>
                  <a:lnTo>
                    <a:pt x="315686" y="224246"/>
                  </a:lnTo>
                  <a:cubicBezTo>
                    <a:pt x="312783" y="226423"/>
                    <a:pt x="310223" y="229155"/>
                    <a:pt x="306978" y="230778"/>
                  </a:cubicBezTo>
                  <a:cubicBezTo>
                    <a:pt x="302873" y="232831"/>
                    <a:pt x="297734" y="232586"/>
                    <a:pt x="293915" y="235132"/>
                  </a:cubicBezTo>
                  <a:cubicBezTo>
                    <a:pt x="284893" y="241145"/>
                    <a:pt x="289922" y="238851"/>
                    <a:pt x="278675" y="241663"/>
                  </a:cubicBezTo>
                  <a:cubicBezTo>
                    <a:pt x="269700" y="250638"/>
                    <a:pt x="279944" y="242004"/>
                    <a:pt x="263435" y="248195"/>
                  </a:cubicBezTo>
                  <a:cubicBezTo>
                    <a:pt x="260985" y="249114"/>
                    <a:pt x="259080" y="251098"/>
                    <a:pt x="256903" y="252549"/>
                  </a:cubicBezTo>
                  <a:cubicBezTo>
                    <a:pt x="255452" y="254726"/>
                    <a:pt x="254592" y="257445"/>
                    <a:pt x="252549" y="259080"/>
                  </a:cubicBezTo>
                  <a:cubicBezTo>
                    <a:pt x="250757" y="260514"/>
                    <a:pt x="248071" y="260232"/>
                    <a:pt x="246018" y="261258"/>
                  </a:cubicBezTo>
                  <a:cubicBezTo>
                    <a:pt x="230715" y="268910"/>
                    <a:pt x="250667" y="263749"/>
                    <a:pt x="226423" y="267789"/>
                  </a:cubicBezTo>
                  <a:cubicBezTo>
                    <a:pt x="224246" y="268515"/>
                    <a:pt x="222098" y="269336"/>
                    <a:pt x="219892" y="269966"/>
                  </a:cubicBezTo>
                  <a:cubicBezTo>
                    <a:pt x="217015" y="270788"/>
                    <a:pt x="213859" y="270805"/>
                    <a:pt x="211183" y="272143"/>
                  </a:cubicBezTo>
                  <a:cubicBezTo>
                    <a:pt x="209347" y="273061"/>
                    <a:pt x="208589" y="275442"/>
                    <a:pt x="206829" y="276498"/>
                  </a:cubicBezTo>
                  <a:cubicBezTo>
                    <a:pt x="204861" y="277679"/>
                    <a:pt x="202304" y="277561"/>
                    <a:pt x="200298" y="278675"/>
                  </a:cubicBezTo>
                  <a:cubicBezTo>
                    <a:pt x="179091" y="290456"/>
                    <a:pt x="195545" y="285306"/>
                    <a:pt x="178526" y="289560"/>
                  </a:cubicBezTo>
                  <a:cubicBezTo>
                    <a:pt x="176349" y="291012"/>
                    <a:pt x="174038" y="292280"/>
                    <a:pt x="171995" y="293915"/>
                  </a:cubicBezTo>
                  <a:cubicBezTo>
                    <a:pt x="170392" y="295197"/>
                    <a:pt x="169476" y="297351"/>
                    <a:pt x="167640" y="298269"/>
                  </a:cubicBezTo>
                  <a:cubicBezTo>
                    <a:pt x="164964" y="299607"/>
                    <a:pt x="161809" y="299624"/>
                    <a:pt x="158932" y="300446"/>
                  </a:cubicBezTo>
                  <a:cubicBezTo>
                    <a:pt x="156725" y="301076"/>
                    <a:pt x="154577" y="301897"/>
                    <a:pt x="152400" y="302623"/>
                  </a:cubicBezTo>
                  <a:cubicBezTo>
                    <a:pt x="136897" y="318128"/>
                    <a:pt x="154483" y="301394"/>
                    <a:pt x="139338" y="313509"/>
                  </a:cubicBezTo>
                  <a:cubicBezTo>
                    <a:pt x="137735" y="314791"/>
                    <a:pt x="136743" y="316807"/>
                    <a:pt x="134983" y="317863"/>
                  </a:cubicBezTo>
                  <a:cubicBezTo>
                    <a:pt x="133015" y="319044"/>
                    <a:pt x="130629" y="319314"/>
                    <a:pt x="128452" y="320040"/>
                  </a:cubicBezTo>
                  <a:lnTo>
                    <a:pt x="115389" y="328749"/>
                  </a:lnTo>
                  <a:lnTo>
                    <a:pt x="108858" y="333103"/>
                  </a:lnTo>
                  <a:lnTo>
                    <a:pt x="100149" y="346166"/>
                  </a:lnTo>
                  <a:cubicBezTo>
                    <a:pt x="98698" y="348343"/>
                    <a:pt x="96622" y="350216"/>
                    <a:pt x="95795" y="352698"/>
                  </a:cubicBezTo>
                  <a:cubicBezTo>
                    <a:pt x="92969" y="361176"/>
                    <a:pt x="95241" y="357607"/>
                    <a:pt x="89263" y="363583"/>
                  </a:cubicBezTo>
                  <a:cubicBezTo>
                    <a:pt x="88537" y="365760"/>
                    <a:pt x="88709" y="368492"/>
                    <a:pt x="87086" y="370115"/>
                  </a:cubicBezTo>
                  <a:cubicBezTo>
                    <a:pt x="83386" y="373815"/>
                    <a:pt x="77723" y="375122"/>
                    <a:pt x="74023" y="378823"/>
                  </a:cubicBezTo>
                  <a:cubicBezTo>
                    <a:pt x="63501" y="389348"/>
                    <a:pt x="76312" y="375965"/>
                    <a:pt x="65315" y="389709"/>
                  </a:cubicBezTo>
                  <a:cubicBezTo>
                    <a:pt x="64033" y="391312"/>
                    <a:pt x="62412" y="392612"/>
                    <a:pt x="60960" y="394063"/>
                  </a:cubicBezTo>
                  <a:cubicBezTo>
                    <a:pt x="60553" y="395691"/>
                    <a:pt x="57945" y="407071"/>
                    <a:pt x="56606" y="409303"/>
                  </a:cubicBezTo>
                  <a:cubicBezTo>
                    <a:pt x="55550" y="411063"/>
                    <a:pt x="53703" y="412206"/>
                    <a:pt x="52252" y="413658"/>
                  </a:cubicBezTo>
                  <a:cubicBezTo>
                    <a:pt x="53300" y="423090"/>
                    <a:pt x="54435" y="436543"/>
                    <a:pt x="56606" y="446315"/>
                  </a:cubicBezTo>
                  <a:cubicBezTo>
                    <a:pt x="57104" y="448555"/>
                    <a:pt x="57449" y="450979"/>
                    <a:pt x="58783" y="452846"/>
                  </a:cubicBezTo>
                  <a:cubicBezTo>
                    <a:pt x="61169" y="456187"/>
                    <a:pt x="63597" y="460257"/>
                    <a:pt x="67492" y="461555"/>
                  </a:cubicBezTo>
                  <a:lnTo>
                    <a:pt x="74023" y="463732"/>
                  </a:lnTo>
                  <a:cubicBezTo>
                    <a:pt x="75475" y="465183"/>
                    <a:pt x="76618" y="467030"/>
                    <a:pt x="78378" y="468086"/>
                  </a:cubicBezTo>
                  <a:cubicBezTo>
                    <a:pt x="80346" y="469267"/>
                    <a:pt x="83286" y="468640"/>
                    <a:pt x="84909" y="470263"/>
                  </a:cubicBezTo>
                  <a:cubicBezTo>
                    <a:pt x="86532" y="471886"/>
                    <a:pt x="85463" y="475172"/>
                    <a:pt x="87086" y="476795"/>
                  </a:cubicBezTo>
                  <a:cubicBezTo>
                    <a:pt x="89381" y="479090"/>
                    <a:pt x="93012" y="479479"/>
                    <a:pt x="95795" y="481149"/>
                  </a:cubicBezTo>
                  <a:cubicBezTo>
                    <a:pt x="100283" y="483841"/>
                    <a:pt x="108858" y="489858"/>
                    <a:pt x="108858" y="489858"/>
                  </a:cubicBezTo>
                  <a:cubicBezTo>
                    <a:pt x="116059" y="500659"/>
                    <a:pt x="111362" y="494539"/>
                    <a:pt x="124098" y="507275"/>
                  </a:cubicBezTo>
                  <a:cubicBezTo>
                    <a:pt x="126275" y="509452"/>
                    <a:pt x="128921" y="511244"/>
                    <a:pt x="130629" y="513806"/>
                  </a:cubicBezTo>
                  <a:lnTo>
                    <a:pt x="139338" y="526869"/>
                  </a:lnTo>
                  <a:cubicBezTo>
                    <a:pt x="140064" y="529046"/>
                    <a:pt x="140334" y="531432"/>
                    <a:pt x="141515" y="533400"/>
                  </a:cubicBezTo>
                  <a:cubicBezTo>
                    <a:pt x="142571" y="535160"/>
                    <a:pt x="144951" y="535919"/>
                    <a:pt x="145869" y="537755"/>
                  </a:cubicBezTo>
                  <a:cubicBezTo>
                    <a:pt x="154936" y="555890"/>
                    <a:pt x="144189" y="546796"/>
                    <a:pt x="156755" y="555172"/>
                  </a:cubicBezTo>
                  <a:cubicBezTo>
                    <a:pt x="163872" y="576525"/>
                    <a:pt x="160728" y="563661"/>
                    <a:pt x="163286" y="594360"/>
                  </a:cubicBezTo>
                  <a:cubicBezTo>
                    <a:pt x="161109" y="603794"/>
                    <a:pt x="160569" y="613764"/>
                    <a:pt x="156755" y="622663"/>
                  </a:cubicBezTo>
                  <a:cubicBezTo>
                    <a:pt x="155851" y="624773"/>
                    <a:pt x="152191" y="623659"/>
                    <a:pt x="150223" y="624840"/>
                  </a:cubicBezTo>
                  <a:cubicBezTo>
                    <a:pt x="148463" y="625896"/>
                    <a:pt x="147756" y="628386"/>
                    <a:pt x="145869" y="629195"/>
                  </a:cubicBezTo>
                  <a:cubicBezTo>
                    <a:pt x="142468" y="630653"/>
                    <a:pt x="138573" y="630475"/>
                    <a:pt x="134983" y="631372"/>
                  </a:cubicBezTo>
                  <a:cubicBezTo>
                    <a:pt x="114716" y="636439"/>
                    <a:pt x="150554" y="630392"/>
                    <a:pt x="113212" y="635726"/>
                  </a:cubicBezTo>
                  <a:cubicBezTo>
                    <a:pt x="109583" y="637177"/>
                    <a:pt x="106096" y="639052"/>
                    <a:pt x="102326" y="640080"/>
                  </a:cubicBezTo>
                  <a:cubicBezTo>
                    <a:pt x="98067" y="641242"/>
                    <a:pt x="93606" y="641468"/>
                    <a:pt x="89263" y="642258"/>
                  </a:cubicBezTo>
                  <a:cubicBezTo>
                    <a:pt x="67336" y="646246"/>
                    <a:pt x="90438" y="642928"/>
                    <a:pt x="60960" y="646612"/>
                  </a:cubicBezTo>
                  <a:cubicBezTo>
                    <a:pt x="58783" y="647338"/>
                    <a:pt x="56669" y="648291"/>
                    <a:pt x="54429" y="648789"/>
                  </a:cubicBezTo>
                  <a:cubicBezTo>
                    <a:pt x="50120" y="649747"/>
                    <a:pt x="45594" y="649698"/>
                    <a:pt x="41366" y="650966"/>
                  </a:cubicBezTo>
                  <a:cubicBezTo>
                    <a:pt x="38258" y="651898"/>
                    <a:pt x="35641" y="654042"/>
                    <a:pt x="32658" y="655320"/>
                  </a:cubicBezTo>
                  <a:cubicBezTo>
                    <a:pt x="30548" y="656224"/>
                    <a:pt x="28333" y="656867"/>
                    <a:pt x="26126" y="657498"/>
                  </a:cubicBezTo>
                  <a:cubicBezTo>
                    <a:pt x="14941" y="660694"/>
                    <a:pt x="14130" y="660086"/>
                    <a:pt x="0" y="661852"/>
                  </a:cubicBezTo>
                  <a:cubicBezTo>
                    <a:pt x="726" y="669109"/>
                    <a:pt x="3" y="676662"/>
                    <a:pt x="2178" y="683623"/>
                  </a:cubicBezTo>
                  <a:cubicBezTo>
                    <a:pt x="3739" y="688618"/>
                    <a:pt x="10886" y="696686"/>
                    <a:pt x="10886" y="696686"/>
                  </a:cubicBezTo>
                  <a:cubicBezTo>
                    <a:pt x="14667" y="708030"/>
                    <a:pt x="10586" y="699033"/>
                    <a:pt x="17418" y="707572"/>
                  </a:cubicBezTo>
                  <a:cubicBezTo>
                    <a:pt x="19053" y="709615"/>
                    <a:pt x="19595" y="712652"/>
                    <a:pt x="21772" y="714103"/>
                  </a:cubicBezTo>
                  <a:cubicBezTo>
                    <a:pt x="24261" y="715763"/>
                    <a:pt x="27603" y="715458"/>
                    <a:pt x="30480" y="716280"/>
                  </a:cubicBezTo>
                  <a:cubicBezTo>
                    <a:pt x="32687" y="716911"/>
                    <a:pt x="34959" y="717432"/>
                    <a:pt x="37012" y="718458"/>
                  </a:cubicBezTo>
                  <a:cubicBezTo>
                    <a:pt x="40797" y="720350"/>
                    <a:pt x="44113" y="723097"/>
                    <a:pt x="47898" y="724989"/>
                  </a:cubicBezTo>
                  <a:cubicBezTo>
                    <a:pt x="52362" y="727221"/>
                    <a:pt x="61174" y="728515"/>
                    <a:pt x="65315" y="729343"/>
                  </a:cubicBezTo>
                  <a:cubicBezTo>
                    <a:pt x="73660" y="737690"/>
                    <a:pt x="66054" y="731381"/>
                    <a:pt x="82732" y="738052"/>
                  </a:cubicBezTo>
                  <a:cubicBezTo>
                    <a:pt x="87198" y="739838"/>
                    <a:pt x="94047" y="743620"/>
                    <a:pt x="97972" y="746760"/>
                  </a:cubicBezTo>
                  <a:cubicBezTo>
                    <a:pt x="99575" y="748042"/>
                    <a:pt x="101187" y="749407"/>
                    <a:pt x="102326" y="751115"/>
                  </a:cubicBezTo>
                  <a:cubicBezTo>
                    <a:pt x="109424" y="761763"/>
                    <a:pt x="103611" y="757446"/>
                    <a:pt x="111035" y="766355"/>
                  </a:cubicBezTo>
                  <a:cubicBezTo>
                    <a:pt x="113006" y="768720"/>
                    <a:pt x="115562" y="770548"/>
                    <a:pt x="117566" y="772886"/>
                  </a:cubicBezTo>
                  <a:cubicBezTo>
                    <a:pt x="129758" y="787110"/>
                    <a:pt x="117712" y="776806"/>
                    <a:pt x="132806" y="788126"/>
                  </a:cubicBezTo>
                  <a:cubicBezTo>
                    <a:pt x="134257" y="791029"/>
                    <a:pt x="135360" y="794135"/>
                    <a:pt x="137160" y="796835"/>
                  </a:cubicBezTo>
                  <a:cubicBezTo>
                    <a:pt x="138299" y="798543"/>
                    <a:pt x="140597" y="799353"/>
                    <a:pt x="141515" y="801189"/>
                  </a:cubicBezTo>
                  <a:cubicBezTo>
                    <a:pt x="142853" y="803865"/>
                    <a:pt x="142870" y="807021"/>
                    <a:pt x="143692" y="809898"/>
                  </a:cubicBezTo>
                  <a:cubicBezTo>
                    <a:pt x="144322" y="812104"/>
                    <a:pt x="145143" y="814252"/>
                    <a:pt x="145869" y="816429"/>
                  </a:cubicBezTo>
                  <a:cubicBezTo>
                    <a:pt x="148294" y="869780"/>
                    <a:pt x="149530" y="868884"/>
                    <a:pt x="145869" y="927463"/>
                  </a:cubicBezTo>
                  <a:cubicBezTo>
                    <a:pt x="145726" y="929754"/>
                    <a:pt x="144190" y="931755"/>
                    <a:pt x="143692" y="933995"/>
                  </a:cubicBezTo>
                  <a:cubicBezTo>
                    <a:pt x="142734" y="938304"/>
                    <a:pt x="143065" y="942925"/>
                    <a:pt x="141515" y="947058"/>
                  </a:cubicBezTo>
                  <a:cubicBezTo>
                    <a:pt x="140481" y="949814"/>
                    <a:pt x="132276" y="954668"/>
                    <a:pt x="130629" y="955766"/>
                  </a:cubicBezTo>
                  <a:lnTo>
                    <a:pt x="171995" y="960120"/>
                  </a:lnTo>
                  <a:cubicBezTo>
                    <a:pt x="176304" y="961295"/>
                    <a:pt x="179129" y="971294"/>
                    <a:pt x="180703" y="973183"/>
                  </a:cubicBezTo>
                  <a:cubicBezTo>
                    <a:pt x="182378" y="975193"/>
                    <a:pt x="185058" y="976086"/>
                    <a:pt x="187235" y="977538"/>
                  </a:cubicBezTo>
                  <a:cubicBezTo>
                    <a:pt x="191207" y="983496"/>
                    <a:pt x="191245" y="985367"/>
                    <a:pt x="198120" y="988423"/>
                  </a:cubicBezTo>
                  <a:cubicBezTo>
                    <a:pt x="202314" y="990287"/>
                    <a:pt x="211183" y="992778"/>
                    <a:pt x="211183" y="992778"/>
                  </a:cubicBezTo>
                  <a:cubicBezTo>
                    <a:pt x="228225" y="990647"/>
                    <a:pt x="243649" y="987599"/>
                    <a:pt x="261258" y="992778"/>
                  </a:cubicBezTo>
                  <a:cubicBezTo>
                    <a:pt x="264371" y="993694"/>
                    <a:pt x="264334" y="998503"/>
                    <a:pt x="265612" y="1001486"/>
                  </a:cubicBezTo>
                  <a:cubicBezTo>
                    <a:pt x="269326" y="1010153"/>
                    <a:pt x="265707" y="1006505"/>
                    <a:pt x="272143" y="1014549"/>
                  </a:cubicBezTo>
                  <a:cubicBezTo>
                    <a:pt x="273425" y="1016152"/>
                    <a:pt x="274455" y="1018699"/>
                    <a:pt x="276498" y="1018903"/>
                  </a:cubicBezTo>
                  <a:cubicBezTo>
                    <a:pt x="296730" y="1020926"/>
                    <a:pt x="317138" y="1020354"/>
                    <a:pt x="337458" y="1021080"/>
                  </a:cubicBezTo>
                  <a:cubicBezTo>
                    <a:pt x="342431" y="1024396"/>
                    <a:pt x="352531" y="1031911"/>
                    <a:pt x="359229" y="1034143"/>
                  </a:cubicBezTo>
                  <a:cubicBezTo>
                    <a:pt x="362740" y="1035313"/>
                    <a:pt x="366525" y="1035422"/>
                    <a:pt x="370115" y="1036320"/>
                  </a:cubicBezTo>
                  <a:cubicBezTo>
                    <a:pt x="372341" y="1036877"/>
                    <a:pt x="374432" y="1037894"/>
                    <a:pt x="376646" y="1038498"/>
                  </a:cubicBezTo>
                  <a:cubicBezTo>
                    <a:pt x="382419" y="1040073"/>
                    <a:pt x="388386" y="1040960"/>
                    <a:pt x="394063" y="1042852"/>
                  </a:cubicBezTo>
                  <a:cubicBezTo>
                    <a:pt x="396240" y="1043578"/>
                    <a:pt x="398388" y="1044399"/>
                    <a:pt x="400595" y="1045029"/>
                  </a:cubicBezTo>
                  <a:cubicBezTo>
                    <a:pt x="409434" y="1047554"/>
                    <a:pt x="417177" y="1048929"/>
                    <a:pt x="426720" y="1049383"/>
                  </a:cubicBezTo>
                  <a:cubicBezTo>
                    <a:pt x="451377" y="1050557"/>
                    <a:pt x="476069" y="1050834"/>
                    <a:pt x="500743" y="1051560"/>
                  </a:cubicBezTo>
                  <a:cubicBezTo>
                    <a:pt x="502195" y="1053012"/>
                    <a:pt x="503390" y="1054776"/>
                    <a:pt x="505098" y="1055915"/>
                  </a:cubicBezTo>
                  <a:cubicBezTo>
                    <a:pt x="510479" y="1059502"/>
                    <a:pt x="514532" y="1060511"/>
                    <a:pt x="520338" y="1062446"/>
                  </a:cubicBezTo>
                  <a:cubicBezTo>
                    <a:pt x="535966" y="1078075"/>
                    <a:pt x="528474" y="1071815"/>
                    <a:pt x="542109" y="1082040"/>
                  </a:cubicBezTo>
                  <a:cubicBezTo>
                    <a:pt x="543560" y="1084217"/>
                    <a:pt x="543909" y="1088004"/>
                    <a:pt x="546463" y="1088572"/>
                  </a:cubicBezTo>
                  <a:cubicBezTo>
                    <a:pt x="558576" y="1091264"/>
                    <a:pt x="560139" y="1087959"/>
                    <a:pt x="566058" y="1082040"/>
                  </a:cubicBezTo>
                  <a:cubicBezTo>
                    <a:pt x="575229" y="1054528"/>
                    <a:pt x="567696" y="1080899"/>
                    <a:pt x="572589" y="1031966"/>
                  </a:cubicBezTo>
                  <a:cubicBezTo>
                    <a:pt x="573273" y="1025128"/>
                    <a:pt x="576140" y="1024863"/>
                    <a:pt x="579120" y="1018903"/>
                  </a:cubicBezTo>
                  <a:cubicBezTo>
                    <a:pt x="580146" y="1016850"/>
                    <a:pt x="579829" y="1014135"/>
                    <a:pt x="581298" y="1012372"/>
                  </a:cubicBezTo>
                  <a:cubicBezTo>
                    <a:pt x="583621" y="1009585"/>
                    <a:pt x="587309" y="1008267"/>
                    <a:pt x="590006" y="1005840"/>
                  </a:cubicBezTo>
                  <a:cubicBezTo>
                    <a:pt x="607282" y="990292"/>
                    <a:pt x="596262" y="995048"/>
                    <a:pt x="609600" y="990600"/>
                  </a:cubicBezTo>
                  <a:cubicBezTo>
                    <a:pt x="612503" y="986246"/>
                    <a:pt x="614609" y="981239"/>
                    <a:pt x="618309" y="977538"/>
                  </a:cubicBezTo>
                  <a:cubicBezTo>
                    <a:pt x="619760" y="976086"/>
                    <a:pt x="621381" y="974786"/>
                    <a:pt x="622663" y="973183"/>
                  </a:cubicBezTo>
                  <a:cubicBezTo>
                    <a:pt x="634786" y="958029"/>
                    <a:pt x="618037" y="975634"/>
                    <a:pt x="633549" y="960120"/>
                  </a:cubicBezTo>
                  <a:cubicBezTo>
                    <a:pt x="634275" y="957943"/>
                    <a:pt x="635726" y="955884"/>
                    <a:pt x="635726" y="953589"/>
                  </a:cubicBezTo>
                  <a:cubicBezTo>
                    <a:pt x="635726" y="950597"/>
                    <a:pt x="635209" y="947370"/>
                    <a:pt x="633549" y="944880"/>
                  </a:cubicBezTo>
                  <a:cubicBezTo>
                    <a:pt x="629723" y="939140"/>
                    <a:pt x="618838" y="939163"/>
                    <a:pt x="613955" y="938349"/>
                  </a:cubicBezTo>
                  <a:cubicBezTo>
                    <a:pt x="612503" y="936172"/>
                    <a:pt x="610631" y="934223"/>
                    <a:pt x="609600" y="931818"/>
                  </a:cubicBezTo>
                  <a:cubicBezTo>
                    <a:pt x="606153" y="923776"/>
                    <a:pt x="607043" y="916390"/>
                    <a:pt x="609600" y="907869"/>
                  </a:cubicBezTo>
                  <a:cubicBezTo>
                    <a:pt x="610352" y="905363"/>
                    <a:pt x="611912" y="902973"/>
                    <a:pt x="613955" y="901338"/>
                  </a:cubicBezTo>
                  <a:cubicBezTo>
                    <a:pt x="615747" y="899904"/>
                    <a:pt x="618309" y="899886"/>
                    <a:pt x="620486" y="899160"/>
                  </a:cubicBezTo>
                  <a:cubicBezTo>
                    <a:pt x="621937" y="896983"/>
                    <a:pt x="623670" y="894969"/>
                    <a:pt x="624840" y="892629"/>
                  </a:cubicBezTo>
                  <a:cubicBezTo>
                    <a:pt x="625866" y="890576"/>
                    <a:pt x="625837" y="888066"/>
                    <a:pt x="627018" y="886098"/>
                  </a:cubicBezTo>
                  <a:cubicBezTo>
                    <a:pt x="628074" y="884338"/>
                    <a:pt x="629921" y="883195"/>
                    <a:pt x="631372" y="881743"/>
                  </a:cubicBezTo>
                  <a:cubicBezTo>
                    <a:pt x="635172" y="870344"/>
                    <a:pt x="631926" y="876835"/>
                    <a:pt x="644435" y="864326"/>
                  </a:cubicBezTo>
                  <a:lnTo>
                    <a:pt x="650966" y="857795"/>
                  </a:lnTo>
                  <a:cubicBezTo>
                    <a:pt x="652417" y="856343"/>
                    <a:pt x="653373" y="854089"/>
                    <a:pt x="655320" y="853440"/>
                  </a:cubicBezTo>
                  <a:lnTo>
                    <a:pt x="661852" y="851263"/>
                  </a:lnTo>
                  <a:cubicBezTo>
                    <a:pt x="664029" y="849812"/>
                    <a:pt x="666373" y="848584"/>
                    <a:pt x="668383" y="846909"/>
                  </a:cubicBezTo>
                  <a:cubicBezTo>
                    <a:pt x="670748" y="844938"/>
                    <a:pt x="672353" y="842086"/>
                    <a:pt x="674915" y="840378"/>
                  </a:cubicBezTo>
                  <a:cubicBezTo>
                    <a:pt x="676824" y="839105"/>
                    <a:pt x="679239" y="838831"/>
                    <a:pt x="681446" y="838200"/>
                  </a:cubicBezTo>
                  <a:cubicBezTo>
                    <a:pt x="683769" y="837536"/>
                    <a:pt x="693921" y="835382"/>
                    <a:pt x="696686" y="833846"/>
                  </a:cubicBezTo>
                  <a:cubicBezTo>
                    <a:pt x="701261" y="831305"/>
                    <a:pt x="705395" y="828041"/>
                    <a:pt x="709749" y="825138"/>
                  </a:cubicBezTo>
                  <a:cubicBezTo>
                    <a:pt x="717984" y="819648"/>
                    <a:pt x="714432" y="822630"/>
                    <a:pt x="720635" y="816429"/>
                  </a:cubicBezTo>
                  <a:cubicBezTo>
                    <a:pt x="722086" y="813526"/>
                    <a:pt x="723379" y="810538"/>
                    <a:pt x="724989" y="807720"/>
                  </a:cubicBezTo>
                  <a:cubicBezTo>
                    <a:pt x="726287" y="805448"/>
                    <a:pt x="728312" y="803594"/>
                    <a:pt x="729343" y="801189"/>
                  </a:cubicBezTo>
                  <a:cubicBezTo>
                    <a:pt x="730522" y="798439"/>
                    <a:pt x="730871" y="795401"/>
                    <a:pt x="731520" y="792480"/>
                  </a:cubicBezTo>
                  <a:cubicBezTo>
                    <a:pt x="732323" y="788868"/>
                    <a:pt x="732240" y="784996"/>
                    <a:pt x="733698" y="781595"/>
                  </a:cubicBezTo>
                  <a:cubicBezTo>
                    <a:pt x="734507" y="779708"/>
                    <a:pt x="736601" y="778692"/>
                    <a:pt x="738052" y="777240"/>
                  </a:cubicBezTo>
                  <a:cubicBezTo>
                    <a:pt x="738778" y="774337"/>
                    <a:pt x="739050" y="771282"/>
                    <a:pt x="740229" y="768532"/>
                  </a:cubicBezTo>
                  <a:cubicBezTo>
                    <a:pt x="741260" y="766127"/>
                    <a:pt x="743664" y="764450"/>
                    <a:pt x="744583" y="762000"/>
                  </a:cubicBezTo>
                  <a:cubicBezTo>
                    <a:pt x="745882" y="758535"/>
                    <a:pt x="746183" y="754770"/>
                    <a:pt x="746760" y="751115"/>
                  </a:cubicBezTo>
                  <a:cubicBezTo>
                    <a:pt x="748361" y="740977"/>
                    <a:pt x="747870" y="730372"/>
                    <a:pt x="751115" y="720635"/>
                  </a:cubicBezTo>
                  <a:cubicBezTo>
                    <a:pt x="751841" y="718458"/>
                    <a:pt x="752266" y="716156"/>
                    <a:pt x="753292" y="714103"/>
                  </a:cubicBezTo>
                  <a:cubicBezTo>
                    <a:pt x="754462" y="711763"/>
                    <a:pt x="756195" y="709749"/>
                    <a:pt x="757646" y="707572"/>
                  </a:cubicBezTo>
                  <a:cubicBezTo>
                    <a:pt x="758372" y="703218"/>
                    <a:pt x="758427" y="698697"/>
                    <a:pt x="759823" y="694509"/>
                  </a:cubicBezTo>
                  <a:cubicBezTo>
                    <a:pt x="760651" y="692027"/>
                    <a:pt x="763426" y="690484"/>
                    <a:pt x="764178" y="687978"/>
                  </a:cubicBezTo>
                  <a:cubicBezTo>
                    <a:pt x="765653" y="683063"/>
                    <a:pt x="765349" y="677770"/>
                    <a:pt x="766355" y="672738"/>
                  </a:cubicBezTo>
                  <a:cubicBezTo>
                    <a:pt x="767643" y="666299"/>
                    <a:pt x="769216" y="665180"/>
                    <a:pt x="772886" y="659675"/>
                  </a:cubicBezTo>
                  <a:cubicBezTo>
                    <a:pt x="773612" y="657498"/>
                    <a:pt x="774433" y="655350"/>
                    <a:pt x="775063" y="653143"/>
                  </a:cubicBezTo>
                  <a:cubicBezTo>
                    <a:pt x="776613" y="647719"/>
                    <a:pt x="776684" y="641832"/>
                    <a:pt x="781595" y="637903"/>
                  </a:cubicBezTo>
                  <a:cubicBezTo>
                    <a:pt x="783387" y="636469"/>
                    <a:pt x="785843" y="635954"/>
                    <a:pt x="788126" y="635726"/>
                  </a:cubicBezTo>
                  <a:cubicBezTo>
                    <a:pt x="804129" y="634126"/>
                    <a:pt x="866969" y="631806"/>
                    <a:pt x="877389" y="631372"/>
                  </a:cubicBezTo>
                  <a:cubicBezTo>
                    <a:pt x="907953" y="621185"/>
                    <a:pt x="873083" y="634971"/>
                    <a:pt x="901338" y="616132"/>
                  </a:cubicBezTo>
                  <a:cubicBezTo>
                    <a:pt x="907300" y="612157"/>
                    <a:pt x="914154" y="608819"/>
                    <a:pt x="918755" y="603069"/>
                  </a:cubicBezTo>
                  <a:cubicBezTo>
                    <a:pt x="920390" y="601026"/>
                    <a:pt x="921658" y="598715"/>
                    <a:pt x="923109" y="596538"/>
                  </a:cubicBezTo>
                  <a:cubicBezTo>
                    <a:pt x="924560" y="592184"/>
                    <a:pt x="927779" y="588054"/>
                    <a:pt x="927463" y="583475"/>
                  </a:cubicBezTo>
                  <a:cubicBezTo>
                    <a:pt x="926012" y="562429"/>
                    <a:pt x="925078" y="541342"/>
                    <a:pt x="923109" y="520338"/>
                  </a:cubicBezTo>
                  <a:cubicBezTo>
                    <a:pt x="922895" y="518053"/>
                    <a:pt x="921562" y="516013"/>
                    <a:pt x="920932" y="513806"/>
                  </a:cubicBezTo>
                  <a:cubicBezTo>
                    <a:pt x="919410" y="508479"/>
                    <a:pt x="916988" y="495918"/>
                    <a:pt x="914400" y="492035"/>
                  </a:cubicBezTo>
                  <a:lnTo>
                    <a:pt x="910046" y="485503"/>
                  </a:lnTo>
                  <a:cubicBezTo>
                    <a:pt x="908335" y="475236"/>
                    <a:pt x="908290" y="472827"/>
                    <a:pt x="905692" y="463732"/>
                  </a:cubicBezTo>
                  <a:cubicBezTo>
                    <a:pt x="904275" y="458772"/>
                    <a:pt x="902979" y="454487"/>
                    <a:pt x="899160" y="450669"/>
                  </a:cubicBezTo>
                  <a:cubicBezTo>
                    <a:pt x="894148" y="445657"/>
                    <a:pt x="890583" y="445804"/>
                    <a:pt x="883920" y="444138"/>
                  </a:cubicBezTo>
                  <a:cubicBezTo>
                    <a:pt x="881743" y="445589"/>
                    <a:pt x="879239" y="446642"/>
                    <a:pt x="877389" y="448492"/>
                  </a:cubicBezTo>
                  <a:cubicBezTo>
                    <a:pt x="875539" y="450342"/>
                    <a:pt x="875307" y="453725"/>
                    <a:pt x="873035" y="455023"/>
                  </a:cubicBezTo>
                  <a:cubicBezTo>
                    <a:pt x="869822" y="456859"/>
                    <a:pt x="865778" y="456474"/>
                    <a:pt x="862149" y="457200"/>
                  </a:cubicBezTo>
                  <a:cubicBezTo>
                    <a:pt x="853440" y="456474"/>
                    <a:pt x="844501" y="457142"/>
                    <a:pt x="836023" y="455023"/>
                  </a:cubicBezTo>
                  <a:cubicBezTo>
                    <a:pt x="832503" y="454143"/>
                    <a:pt x="830465" y="450292"/>
                    <a:pt x="827315" y="448492"/>
                  </a:cubicBezTo>
                  <a:cubicBezTo>
                    <a:pt x="825322" y="447353"/>
                    <a:pt x="822960" y="447041"/>
                    <a:pt x="820783" y="446315"/>
                  </a:cubicBezTo>
                  <a:cubicBezTo>
                    <a:pt x="817155" y="442686"/>
                    <a:pt x="811521" y="440297"/>
                    <a:pt x="809898" y="435429"/>
                  </a:cubicBezTo>
                  <a:cubicBezTo>
                    <a:pt x="809172" y="433252"/>
                    <a:pt x="805811" y="430171"/>
                    <a:pt x="807720" y="428898"/>
                  </a:cubicBezTo>
                  <a:cubicBezTo>
                    <a:pt x="810210" y="427238"/>
                    <a:pt x="813526" y="430349"/>
                    <a:pt x="816429" y="431075"/>
                  </a:cubicBezTo>
                  <a:lnTo>
                    <a:pt x="827315" y="441960"/>
                  </a:lnTo>
                  <a:cubicBezTo>
                    <a:pt x="832061" y="446706"/>
                    <a:pt x="832842" y="448408"/>
                    <a:pt x="840378" y="450669"/>
                  </a:cubicBezTo>
                  <a:cubicBezTo>
                    <a:pt x="844606" y="451937"/>
                    <a:pt x="849086" y="452120"/>
                    <a:pt x="853440" y="452846"/>
                  </a:cubicBezTo>
                  <a:cubicBezTo>
                    <a:pt x="855617" y="455748"/>
                    <a:pt x="863600" y="468086"/>
                    <a:pt x="868680" y="468086"/>
                  </a:cubicBezTo>
                  <a:cubicBezTo>
                    <a:pt x="870975" y="468086"/>
                    <a:pt x="870132" y="463732"/>
                    <a:pt x="870858" y="461555"/>
                  </a:cubicBezTo>
                  <a:cubicBezTo>
                    <a:pt x="842505" y="454466"/>
                    <a:pt x="853248" y="457861"/>
                    <a:pt x="838200" y="452846"/>
                  </a:cubicBezTo>
                  <a:cubicBezTo>
                    <a:pt x="836023" y="450669"/>
                    <a:pt x="834132" y="448162"/>
                    <a:pt x="831669" y="446315"/>
                  </a:cubicBezTo>
                  <a:cubicBezTo>
                    <a:pt x="828284" y="443776"/>
                    <a:pt x="823996" y="442537"/>
                    <a:pt x="820783" y="439783"/>
                  </a:cubicBezTo>
                  <a:cubicBezTo>
                    <a:pt x="818796" y="438080"/>
                    <a:pt x="818279" y="435102"/>
                    <a:pt x="816429" y="433252"/>
                  </a:cubicBezTo>
                  <a:cubicBezTo>
                    <a:pt x="814579" y="431402"/>
                    <a:pt x="812075" y="430349"/>
                    <a:pt x="809898" y="428898"/>
                  </a:cubicBezTo>
                  <a:cubicBezTo>
                    <a:pt x="809172" y="425995"/>
                    <a:pt x="808542" y="423066"/>
                    <a:pt x="807720" y="420189"/>
                  </a:cubicBezTo>
                  <a:cubicBezTo>
                    <a:pt x="807089" y="417983"/>
                    <a:pt x="803490" y="412632"/>
                    <a:pt x="805543" y="413658"/>
                  </a:cubicBezTo>
                  <a:cubicBezTo>
                    <a:pt x="808789" y="415280"/>
                    <a:pt x="809714" y="419611"/>
                    <a:pt x="812075" y="422366"/>
                  </a:cubicBezTo>
                  <a:cubicBezTo>
                    <a:pt x="814079" y="424704"/>
                    <a:pt x="816635" y="426533"/>
                    <a:pt x="818606" y="428898"/>
                  </a:cubicBezTo>
                  <a:cubicBezTo>
                    <a:pt x="820281" y="430908"/>
                    <a:pt x="821325" y="433386"/>
                    <a:pt x="822960" y="435429"/>
                  </a:cubicBezTo>
                  <a:cubicBezTo>
                    <a:pt x="825658" y="438801"/>
                    <a:pt x="830078" y="442254"/>
                    <a:pt x="833846" y="444138"/>
                  </a:cubicBezTo>
                  <a:cubicBezTo>
                    <a:pt x="835899" y="445164"/>
                    <a:pt x="838201" y="445589"/>
                    <a:pt x="840378" y="446315"/>
                  </a:cubicBezTo>
                  <a:cubicBezTo>
                    <a:pt x="842555" y="447766"/>
                    <a:pt x="844569" y="449499"/>
                    <a:pt x="846909" y="450669"/>
                  </a:cubicBezTo>
                  <a:cubicBezTo>
                    <a:pt x="848961" y="451695"/>
                    <a:pt x="851204" y="452330"/>
                    <a:pt x="853440" y="452846"/>
                  </a:cubicBezTo>
                  <a:cubicBezTo>
                    <a:pt x="860652" y="454510"/>
                    <a:pt x="867955" y="455749"/>
                    <a:pt x="875212" y="457200"/>
                  </a:cubicBezTo>
                  <a:cubicBezTo>
                    <a:pt x="856946" y="461768"/>
                    <a:pt x="862454" y="461504"/>
                    <a:pt x="831669" y="455023"/>
                  </a:cubicBezTo>
                  <a:cubicBezTo>
                    <a:pt x="829109" y="454484"/>
                    <a:pt x="827478" y="451839"/>
                    <a:pt x="825138" y="450669"/>
                  </a:cubicBezTo>
                  <a:cubicBezTo>
                    <a:pt x="823085" y="449643"/>
                    <a:pt x="820783" y="449218"/>
                    <a:pt x="818606" y="448492"/>
                  </a:cubicBezTo>
                  <a:cubicBezTo>
                    <a:pt x="806549" y="439448"/>
                    <a:pt x="811566" y="446071"/>
                    <a:pt x="807720" y="433252"/>
                  </a:cubicBezTo>
                  <a:cubicBezTo>
                    <a:pt x="806401" y="428856"/>
                    <a:pt x="803366" y="420189"/>
                    <a:pt x="803366" y="420189"/>
                  </a:cubicBezTo>
                  <a:cubicBezTo>
                    <a:pt x="797179" y="364505"/>
                    <a:pt x="804999" y="434070"/>
                    <a:pt x="799012" y="383178"/>
                  </a:cubicBezTo>
                  <a:cubicBezTo>
                    <a:pt x="798244" y="376651"/>
                    <a:pt x="797834" y="370078"/>
                    <a:pt x="796835" y="363583"/>
                  </a:cubicBezTo>
                  <a:cubicBezTo>
                    <a:pt x="796380" y="360626"/>
                    <a:pt x="795245" y="357809"/>
                    <a:pt x="794658" y="354875"/>
                  </a:cubicBezTo>
                  <a:cubicBezTo>
                    <a:pt x="790826" y="335717"/>
                    <a:pt x="794540" y="347992"/>
                    <a:pt x="790303" y="335280"/>
                  </a:cubicBezTo>
                  <a:cubicBezTo>
                    <a:pt x="791029" y="321492"/>
                    <a:pt x="790835" y="307624"/>
                    <a:pt x="792480" y="293915"/>
                  </a:cubicBezTo>
                  <a:cubicBezTo>
                    <a:pt x="792981" y="289742"/>
                    <a:pt x="797674" y="279672"/>
                    <a:pt x="799012" y="274320"/>
                  </a:cubicBezTo>
                  <a:cubicBezTo>
                    <a:pt x="800143" y="269798"/>
                    <a:pt x="803556" y="255198"/>
                    <a:pt x="805543" y="252549"/>
                  </a:cubicBezTo>
                  <a:lnTo>
                    <a:pt x="812075" y="243840"/>
                  </a:lnTo>
                  <a:cubicBezTo>
                    <a:pt x="811349" y="224246"/>
                    <a:pt x="811161" y="204625"/>
                    <a:pt x="809898" y="185058"/>
                  </a:cubicBezTo>
                  <a:cubicBezTo>
                    <a:pt x="809705" y="182072"/>
                    <a:pt x="809205" y="178947"/>
                    <a:pt x="807720" y="176349"/>
                  </a:cubicBezTo>
                  <a:cubicBezTo>
                    <a:pt x="803977" y="169799"/>
                    <a:pt x="799809" y="169970"/>
                    <a:pt x="794658" y="165463"/>
                  </a:cubicBezTo>
                  <a:cubicBezTo>
                    <a:pt x="790796" y="162084"/>
                    <a:pt x="787401" y="158207"/>
                    <a:pt x="783772" y="154578"/>
                  </a:cubicBezTo>
                  <a:cubicBezTo>
                    <a:pt x="782320" y="153126"/>
                    <a:pt x="780557" y="151931"/>
                    <a:pt x="779418" y="150223"/>
                  </a:cubicBezTo>
                  <a:lnTo>
                    <a:pt x="770709" y="137160"/>
                  </a:lnTo>
                  <a:cubicBezTo>
                    <a:pt x="770708" y="137159"/>
                    <a:pt x="762002" y="124099"/>
                    <a:pt x="762000" y="124098"/>
                  </a:cubicBezTo>
                  <a:cubicBezTo>
                    <a:pt x="734442" y="114908"/>
                    <a:pt x="778522" y="130244"/>
                    <a:pt x="748938" y="117566"/>
                  </a:cubicBezTo>
                  <a:cubicBezTo>
                    <a:pt x="746188" y="116387"/>
                    <a:pt x="743106" y="116211"/>
                    <a:pt x="740229" y="115389"/>
                  </a:cubicBezTo>
                  <a:cubicBezTo>
                    <a:pt x="733016" y="113328"/>
                    <a:pt x="729519" y="111710"/>
                    <a:pt x="722812" y="106680"/>
                  </a:cubicBezTo>
                  <a:cubicBezTo>
                    <a:pt x="720349" y="104833"/>
                    <a:pt x="718251" y="102514"/>
                    <a:pt x="716280" y="100149"/>
                  </a:cubicBezTo>
                  <a:cubicBezTo>
                    <a:pt x="712642" y="95784"/>
                    <a:pt x="712321" y="92429"/>
                    <a:pt x="707572" y="89263"/>
                  </a:cubicBezTo>
                  <a:cubicBezTo>
                    <a:pt x="704872" y="87463"/>
                    <a:pt x="701766" y="86360"/>
                    <a:pt x="698863" y="84909"/>
                  </a:cubicBezTo>
                  <a:cubicBezTo>
                    <a:pt x="696686" y="82732"/>
                    <a:pt x="694303" y="80743"/>
                    <a:pt x="692332" y="78378"/>
                  </a:cubicBezTo>
                  <a:cubicBezTo>
                    <a:pt x="690657" y="76368"/>
                    <a:pt x="689716" y="73802"/>
                    <a:pt x="687978" y="71846"/>
                  </a:cubicBezTo>
                  <a:cubicBezTo>
                    <a:pt x="683887" y="67243"/>
                    <a:pt x="679269" y="63137"/>
                    <a:pt x="674915" y="58783"/>
                  </a:cubicBezTo>
                  <a:lnTo>
                    <a:pt x="670560" y="54429"/>
                  </a:lnTo>
                  <a:cubicBezTo>
                    <a:pt x="668790" y="49118"/>
                    <a:pt x="668249" y="45586"/>
                    <a:pt x="664029" y="41366"/>
                  </a:cubicBezTo>
                  <a:cubicBezTo>
                    <a:pt x="658200" y="35536"/>
                    <a:pt x="649708" y="34787"/>
                    <a:pt x="642258" y="32658"/>
                  </a:cubicBezTo>
                  <a:cubicBezTo>
                    <a:pt x="640051" y="32027"/>
                    <a:pt x="637779" y="31506"/>
                    <a:pt x="635726" y="30480"/>
                  </a:cubicBezTo>
                  <a:cubicBezTo>
                    <a:pt x="633386" y="29310"/>
                    <a:pt x="631586" y="27189"/>
                    <a:pt x="629195" y="26126"/>
                  </a:cubicBezTo>
                  <a:cubicBezTo>
                    <a:pt x="625001" y="24262"/>
                    <a:pt x="616132" y="21772"/>
                    <a:pt x="616132" y="21772"/>
                  </a:cubicBezTo>
                  <a:cubicBezTo>
                    <a:pt x="615406" y="19595"/>
                    <a:pt x="615389" y="17032"/>
                    <a:pt x="613955" y="15240"/>
                  </a:cubicBezTo>
                  <a:cubicBezTo>
                    <a:pt x="609796" y="10042"/>
                    <a:pt x="606149" y="11338"/>
                    <a:pt x="600892" y="8709"/>
                  </a:cubicBezTo>
                  <a:cubicBezTo>
                    <a:pt x="598552" y="7539"/>
                    <a:pt x="596899" y="4990"/>
                    <a:pt x="594360" y="4355"/>
                  </a:cubicBezTo>
                  <a:cubicBezTo>
                    <a:pt x="587985" y="2761"/>
                    <a:pt x="581292" y="2946"/>
                    <a:pt x="574766" y="2178"/>
                  </a:cubicBezTo>
                  <a:lnTo>
                    <a:pt x="557349" y="0"/>
                  </a:lnTo>
                  <a:cubicBezTo>
                    <a:pt x="541383" y="726"/>
                    <a:pt x="525383" y="903"/>
                    <a:pt x="509452" y="2178"/>
                  </a:cubicBezTo>
                  <a:cubicBezTo>
                    <a:pt x="507164" y="2361"/>
                    <a:pt x="504973" y="3329"/>
                    <a:pt x="502920" y="4355"/>
                  </a:cubicBezTo>
                  <a:cubicBezTo>
                    <a:pt x="500580" y="5525"/>
                    <a:pt x="498566" y="7258"/>
                    <a:pt x="496389" y="8709"/>
                  </a:cubicBezTo>
                  <a:cubicBezTo>
                    <a:pt x="494938" y="10886"/>
                    <a:pt x="494045" y="13565"/>
                    <a:pt x="492035" y="15240"/>
                  </a:cubicBezTo>
                  <a:cubicBezTo>
                    <a:pt x="489542" y="17318"/>
                    <a:pt x="486144" y="17985"/>
                    <a:pt x="483326" y="19595"/>
                  </a:cubicBezTo>
                  <a:cubicBezTo>
                    <a:pt x="481054" y="20893"/>
                    <a:pt x="479067" y="22651"/>
                    <a:pt x="476795" y="23949"/>
                  </a:cubicBezTo>
                  <a:cubicBezTo>
                    <a:pt x="473977" y="25559"/>
                    <a:pt x="460467" y="20683"/>
                    <a:pt x="459378" y="19595"/>
                  </a:cubicBezTo>
                  <a:close/>
                </a:path>
              </a:pathLst>
            </a:custGeom>
            <a:solidFill>
              <a:schemeClr val="accent1">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1" name="文本框 10"/>
          <p:cNvSpPr txBox="1"/>
          <p:nvPr/>
        </p:nvSpPr>
        <p:spPr>
          <a:xfrm>
            <a:off x="7484745" y="2232660"/>
            <a:ext cx="1002665" cy="521970"/>
          </a:xfrm>
          <a:prstGeom prst="rect">
            <a:avLst/>
          </a:prstGeom>
          <a:solidFill>
            <a:schemeClr val="bg1"/>
          </a:solidFill>
        </p:spPr>
        <p:txBody>
          <a:bodyPr wrap="square" rtlCol="0">
            <a:spAutoFit/>
          </a:bodyPr>
          <a:lstStyle/>
          <a:p>
            <a:pPr>
              <a:defRPr/>
            </a:pPr>
            <a:r>
              <a:rPr lang="zh-CN" altLang="en-US" sz="2800" b="1" dirty="0">
                <a:solidFill>
                  <a:prstClr val="black"/>
                </a:solidFill>
                <a:latin typeface="楷体" panose="02010609060101010101" charset="-122"/>
                <a:ea typeface="楷体" panose="02010609060101010101" charset="-122"/>
              </a:rPr>
              <a:t>北平</a:t>
            </a:r>
          </a:p>
        </p:txBody>
      </p:sp>
      <p:sp>
        <p:nvSpPr>
          <p:cNvPr id="18" name="文本框 17"/>
          <p:cNvSpPr txBox="1"/>
          <p:nvPr/>
        </p:nvSpPr>
        <p:spPr>
          <a:xfrm>
            <a:off x="7300595" y="2702560"/>
            <a:ext cx="1136650" cy="521970"/>
          </a:xfrm>
          <a:prstGeom prst="rect">
            <a:avLst/>
          </a:prstGeom>
          <a:solidFill>
            <a:schemeClr val="bg1"/>
          </a:solidFill>
        </p:spPr>
        <p:txBody>
          <a:bodyPr wrap="square" rtlCol="0">
            <a:spAutoFit/>
          </a:bodyPr>
          <a:lstStyle/>
          <a:p>
            <a:pPr lvl="0" algn="l">
              <a:buClrTx/>
              <a:buSzTx/>
              <a:buFontTx/>
              <a:defRPr/>
            </a:pPr>
            <a:r>
              <a:rPr lang="zh-CN" altLang="en-US" sz="2800" b="1" dirty="0">
                <a:solidFill>
                  <a:prstClr val="black"/>
                </a:solidFill>
                <a:latin typeface="楷体" panose="02010609060101010101" charset="-122"/>
                <a:ea typeface="楷体" panose="02010609060101010101" charset="-122"/>
                <a:sym typeface="+mn-ea"/>
              </a:rPr>
              <a:t>天津</a:t>
            </a:r>
          </a:p>
        </p:txBody>
      </p:sp>
      <p:sp>
        <p:nvSpPr>
          <p:cNvPr id="3" name="文本框 49168"/>
          <p:cNvSpPr txBox="1"/>
          <p:nvPr/>
        </p:nvSpPr>
        <p:spPr>
          <a:xfrm>
            <a:off x="8437245" y="3459480"/>
            <a:ext cx="911225" cy="521970"/>
          </a:xfrm>
          <a:prstGeom prst="rect">
            <a:avLst/>
          </a:prstGeom>
          <a:solidFill>
            <a:schemeClr val="bg1"/>
          </a:solidFill>
        </p:spPr>
        <p:txBody>
          <a:bodyPr wrap="square" rtlCol="0" anchor="t">
            <a:spAutoFit/>
          </a:bodyPr>
          <a:lstStyle/>
          <a:p>
            <a:pPr lvl="0" algn="l">
              <a:buClrTx/>
              <a:buSzTx/>
              <a:buFontTx/>
              <a:defRPr/>
            </a:pPr>
            <a:r>
              <a:rPr lang="zh-CN" altLang="en-US" sz="2800" b="1" dirty="0">
                <a:solidFill>
                  <a:schemeClr val="tx1"/>
                </a:solidFill>
                <a:latin typeface="楷体" panose="02010609060101010101" charset="-122"/>
                <a:ea typeface="楷体" panose="02010609060101010101" charset="-122"/>
                <a:sym typeface="+mn-ea"/>
              </a:rPr>
              <a:t>上海</a:t>
            </a:r>
          </a:p>
        </p:txBody>
      </p:sp>
      <p:sp>
        <p:nvSpPr>
          <p:cNvPr id="2" name="AutoShape 4"/>
          <p:cNvSpPr/>
          <p:nvPr/>
        </p:nvSpPr>
        <p:spPr>
          <a:xfrm>
            <a:off x="9330055" y="690245"/>
            <a:ext cx="2141855" cy="1022985"/>
          </a:xfrm>
          <a:prstGeom prst="wedgeRoundRectCallout">
            <a:avLst>
              <a:gd name="adj1" fmla="val -94606"/>
              <a:gd name="adj2" fmla="val 133981"/>
              <a:gd name="adj3" fmla="val 16667"/>
            </a:avLst>
          </a:prstGeom>
          <a:solidFill>
            <a:schemeClr val="bg2">
              <a:lumMod val="95000"/>
            </a:schemeClr>
          </a:solidFill>
          <a:ln>
            <a:solidFill>
              <a:schemeClr val="bg2">
                <a:lumMod val="65000"/>
              </a:schemeClr>
            </a:solidFill>
          </a:ln>
        </p:spPr>
        <p:style>
          <a:lnRef idx="3">
            <a:schemeClr val="lt1"/>
          </a:lnRef>
          <a:fillRef idx="1">
            <a:schemeClr val="dk1"/>
          </a:fillRef>
          <a:effectRef idx="1">
            <a:schemeClr val="dk1"/>
          </a:effectRef>
          <a:fontRef idx="minor">
            <a:schemeClr val="lt1"/>
          </a:fontRef>
        </p:style>
        <p:txBody>
          <a:bodyPr anchor="ctr"/>
          <a:lstStyle/>
          <a:p>
            <a:pPr algn="ctr">
              <a:defRPr/>
            </a:pPr>
            <a:r>
              <a:rPr lang="zh-CN" altLang="en-US" sz="2800" b="1" dirty="0">
                <a:solidFill>
                  <a:schemeClr val="tx1"/>
                </a:solidFill>
                <a:latin typeface="楷体" panose="02010609060101010101" charset="-122"/>
                <a:ea typeface="楷体" panose="02010609060101010101" charset="-122"/>
                <a:cs typeface="楷体" panose="02010609060101010101" charset="-122"/>
              </a:rPr>
              <a:t>北平失陷</a:t>
            </a:r>
            <a:r>
              <a:rPr lang="zh-CN" altLang="zh-CN" sz="2400" b="1" dirty="0">
                <a:solidFill>
                  <a:schemeClr val="tx1"/>
                </a:solidFill>
                <a:latin typeface="楷体" panose="02010609060101010101" charset="-122"/>
                <a:ea typeface="楷体" panose="02010609060101010101" charset="-122"/>
                <a:cs typeface="楷体" panose="02010609060101010101" charset="-122"/>
              </a:rPr>
              <a:t>(1937.7.29)</a:t>
            </a:r>
          </a:p>
        </p:txBody>
      </p:sp>
      <p:sp>
        <p:nvSpPr>
          <p:cNvPr id="14" name="AutoShape 6"/>
          <p:cNvSpPr/>
          <p:nvPr/>
        </p:nvSpPr>
        <p:spPr>
          <a:xfrm>
            <a:off x="9220835" y="2065020"/>
            <a:ext cx="2124075" cy="827405"/>
          </a:xfrm>
          <a:prstGeom prst="wedgeRoundRectCallout">
            <a:avLst>
              <a:gd name="adj1" fmla="val -84268"/>
              <a:gd name="adj2" fmla="val 35211"/>
              <a:gd name="adj3" fmla="val 16667"/>
            </a:avLst>
          </a:prstGeom>
          <a:solidFill>
            <a:schemeClr val="bg2">
              <a:lumMod val="95000"/>
            </a:schemeClr>
          </a:solidFill>
          <a:ln>
            <a:solidFill>
              <a:schemeClr val="bg2">
                <a:lumMod val="65000"/>
              </a:schemeClr>
            </a:solidFill>
          </a:ln>
        </p:spPr>
        <p:style>
          <a:lnRef idx="3">
            <a:schemeClr val="lt1"/>
          </a:lnRef>
          <a:fillRef idx="1">
            <a:schemeClr val="dk1"/>
          </a:fillRef>
          <a:effectRef idx="1">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天津失陷</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(1937.7.30)</a:t>
            </a:r>
          </a:p>
        </p:txBody>
      </p:sp>
      <p:sp>
        <p:nvSpPr>
          <p:cNvPr id="16" name="AutoShape 6"/>
          <p:cNvSpPr/>
          <p:nvPr/>
        </p:nvSpPr>
        <p:spPr>
          <a:xfrm>
            <a:off x="9453245" y="3008630"/>
            <a:ext cx="1938020" cy="770255"/>
          </a:xfrm>
          <a:prstGeom prst="wedgeRoundRectCallout">
            <a:avLst>
              <a:gd name="adj1" fmla="val -60889"/>
              <a:gd name="adj2" fmla="val 51240"/>
              <a:gd name="adj3" fmla="val 16667"/>
            </a:avLst>
          </a:prstGeom>
          <a:solidFill>
            <a:schemeClr val="bg2">
              <a:lumMod val="95000"/>
            </a:schemeClr>
          </a:solidFill>
          <a:ln>
            <a:solidFill>
              <a:schemeClr val="bg2">
                <a:lumMod val="65000"/>
              </a:schemeClr>
            </a:solidFill>
          </a:ln>
        </p:spPr>
        <p:style>
          <a:lnRef idx="3">
            <a:schemeClr val="lt1"/>
          </a:lnRef>
          <a:fillRef idx="1">
            <a:schemeClr val="dk1"/>
          </a:fillRef>
          <a:effectRef idx="1">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上海失陷</a:t>
            </a:r>
          </a:p>
          <a:p>
            <a:pPr lvl="0" algn="ctr">
              <a:buClrTx/>
              <a:buSzTx/>
              <a:buFontTx/>
              <a:defRPr/>
            </a:pP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(1937.</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11</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p>
        </p:txBody>
      </p:sp>
      <p:sp>
        <p:nvSpPr>
          <p:cNvPr id="17" name="文本框 16"/>
          <p:cNvSpPr txBox="1"/>
          <p:nvPr/>
        </p:nvSpPr>
        <p:spPr>
          <a:xfrm>
            <a:off x="2639695" y="2197100"/>
            <a:ext cx="675005" cy="4601210"/>
          </a:xfrm>
          <a:prstGeom prst="rect">
            <a:avLst/>
          </a:prstGeom>
          <a:noFill/>
        </p:spPr>
        <p:txBody>
          <a:bodyPr vert="eaVert" wrap="square" rtlCol="0">
            <a:spAutoFit/>
          </a:bodyPr>
          <a:lstStyle/>
          <a:p>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a:t>
            </a:r>
            <a:r>
              <a:rPr lang="zh-CN" altLang="en-US"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《申报》</a:t>
            </a:r>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1937.12.13</a:t>
            </a:r>
          </a:p>
        </p:txBody>
      </p:sp>
      <p:sp>
        <p:nvSpPr>
          <p:cNvPr id="12" name="文本框 49168"/>
          <p:cNvSpPr txBox="1"/>
          <p:nvPr/>
        </p:nvSpPr>
        <p:spPr>
          <a:xfrm>
            <a:off x="7681833" y="3411973"/>
            <a:ext cx="806450" cy="460375"/>
          </a:xfrm>
          <a:prstGeom prst="rect">
            <a:avLst/>
          </a:prstGeom>
          <a:solidFill>
            <a:schemeClr val="bg1"/>
          </a:solidFill>
        </p:spPr>
        <p:txBody>
          <a:bodyPr wrap="square" rtlCol="0" anchor="t">
            <a:spAutoFit/>
          </a:bodyPr>
          <a:lstStyle/>
          <a:p>
            <a:pPr lvl="0" algn="l">
              <a:buClrTx/>
              <a:buSzTx/>
              <a:buFontTx/>
              <a:defRPr/>
            </a:pPr>
            <a:r>
              <a:rPr lang="zh-CN" altLang="en-US" sz="2400" b="1" dirty="0">
                <a:solidFill>
                  <a:srgbClr val="FF0000"/>
                </a:solidFill>
                <a:latin typeface="楷体" panose="02010609060101010101" charset="-122"/>
                <a:ea typeface="楷体" panose="02010609060101010101" charset="-122"/>
                <a:sym typeface="+mn-ea"/>
              </a:rPr>
              <a:t>南京</a:t>
            </a:r>
          </a:p>
        </p:txBody>
      </p:sp>
      <p:sp>
        <p:nvSpPr>
          <p:cNvPr id="19" name="AutoShape 6"/>
          <p:cNvSpPr/>
          <p:nvPr/>
        </p:nvSpPr>
        <p:spPr>
          <a:xfrm>
            <a:off x="9358630" y="4108450"/>
            <a:ext cx="2032635" cy="779145"/>
          </a:xfrm>
          <a:prstGeom prst="wedgeRoundRectCallout">
            <a:avLst>
              <a:gd name="adj1" fmla="val -111103"/>
              <a:gd name="adj2" fmla="val -82355"/>
              <a:gd name="adj3" fmla="val 16667"/>
            </a:avLst>
          </a:prstGeom>
          <a:solidFill>
            <a:schemeClr val="bg2">
              <a:lumMod val="95000"/>
            </a:schemeClr>
          </a:solidFill>
          <a:ln>
            <a:solidFill>
              <a:schemeClr val="bg2">
                <a:lumMod val="65000"/>
              </a:schemeClr>
            </a:solidFill>
          </a:ln>
        </p:spPr>
        <p:style>
          <a:lnRef idx="3">
            <a:schemeClr val="lt1"/>
          </a:lnRef>
          <a:fillRef idx="1">
            <a:schemeClr val="dk1"/>
          </a:fillRef>
          <a:effectRef idx="1">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南京失陷</a:t>
            </a:r>
          </a:p>
          <a:p>
            <a:pPr lvl="0" algn="ctr">
              <a:buClrTx/>
              <a:buSzTx/>
              <a:buFontTx/>
              <a:defRPr/>
            </a:pP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(1937.</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12.13</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p>
        </p:txBody>
      </p:sp>
      <p:pic>
        <p:nvPicPr>
          <p:cNvPr id="15" name="图片 14"/>
          <p:cNvPicPr>
            <a:picLocks noChangeAspect="1"/>
          </p:cNvPicPr>
          <p:nvPr/>
        </p:nvPicPr>
        <p:blipFill>
          <a:blip r:embed="rId5"/>
          <a:srcRect l="27892"/>
          <a:stretch>
            <a:fillRect/>
          </a:stretch>
        </p:blipFill>
        <p:spPr>
          <a:xfrm>
            <a:off x="1746885" y="375920"/>
            <a:ext cx="819785" cy="6035675"/>
          </a:xfrm>
          <a:prstGeom prst="rect">
            <a:avLst/>
          </a:prstGeom>
        </p:spPr>
      </p:pic>
      <p:sp>
        <p:nvSpPr>
          <p:cNvPr id="20" name="矩形 19"/>
          <p:cNvSpPr/>
          <p:nvPr/>
        </p:nvSpPr>
        <p:spPr>
          <a:xfrm>
            <a:off x="1746885" y="795020"/>
            <a:ext cx="737870" cy="1437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9" grpId="0" animBg="1"/>
      <p:bldP spid="2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0"/>
          <p:cNvPicPr>
            <a:picLocks noChangeAspect="1"/>
          </p:cNvPicPr>
          <p:nvPr/>
        </p:nvPicPr>
        <p:blipFill>
          <a:blip r:embed="rId4"/>
          <a:stretch>
            <a:fillRect/>
          </a:stretch>
        </p:blipFill>
        <p:spPr>
          <a:xfrm>
            <a:off x="3138170" y="210185"/>
            <a:ext cx="6620510" cy="1127760"/>
          </a:xfrm>
          <a:prstGeom prst="rect">
            <a:avLst/>
          </a:prstGeom>
        </p:spPr>
      </p:pic>
      <p:pic>
        <p:nvPicPr>
          <p:cNvPr id="3" name="图片 2" descr="src=http___www.people.com.cn_mediafile_pic_20140126_31_12381030569340133167.jpg&amp;refer=http___www.people.com"/>
          <p:cNvPicPr>
            <a:picLocks noChangeAspect="1"/>
          </p:cNvPicPr>
          <p:nvPr/>
        </p:nvPicPr>
        <p:blipFill>
          <a:blip r:embed="rId5"/>
          <a:srcRect l="17077" r="22573"/>
          <a:stretch>
            <a:fillRect/>
          </a:stretch>
        </p:blipFill>
        <p:spPr>
          <a:xfrm>
            <a:off x="4520565" y="2249805"/>
            <a:ext cx="3855720" cy="4185285"/>
          </a:xfrm>
          <a:prstGeom prst="rect">
            <a:avLst/>
          </a:prstGeom>
        </p:spPr>
      </p:pic>
      <p:sp>
        <p:nvSpPr>
          <p:cNvPr id="6" name="标题 1"/>
          <p:cNvSpPr>
            <a:spLocks noGrp="1"/>
          </p:cNvSpPr>
          <p:nvPr/>
        </p:nvSpPr>
        <p:spPr>
          <a:xfrm>
            <a:off x="2053590" y="1337945"/>
            <a:ext cx="9856470" cy="1237615"/>
          </a:xfrm>
          <a:prstGeom prst="rect">
            <a:avLst/>
          </a:prstGeom>
        </p:spPr>
        <p:txBody>
          <a:bodyPr vert="horz" lIns="101600" tIns="38100" rIns="76200" bIns="38100" rtlCol="0" anchor="t" anchorCtr="0">
            <a:no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隶书" panose="02010600030101010101" charset="-122"/>
                <a:cs typeface="+mj-cs"/>
                <a:sym typeface="+mn-ea"/>
              </a:defRPr>
            </a:lvl1pPr>
          </a:lstStyle>
          <a:p>
            <a:r>
              <a:rPr lang="en-US" altLang="zh-CN" sz="3200" b="0" dirty="0" smtClean="0">
                <a:solidFill>
                  <a:schemeClr val="tx1"/>
                </a:solidFill>
                <a:latin typeface="华文隶书" panose="02010800040101010101" charset="-122"/>
                <a:ea typeface="华文隶书" panose="02010800040101010101" charset="-122"/>
                <a:cs typeface="华文隶书" panose="02010800040101010101" charset="-122"/>
              </a:rPr>
              <a:t>                         </a:t>
            </a:r>
            <a:r>
              <a:rPr sz="3600" b="0" dirty="0" smtClean="0">
                <a:solidFill>
                  <a:srgbClr val="FF0000"/>
                </a:solidFill>
                <a:latin typeface="华文隶书" panose="02010800040101010101" charset="-122"/>
                <a:ea typeface="华文隶书" panose="02010800040101010101" charset="-122"/>
                <a:cs typeface="华文隶书" panose="02010800040101010101" charset="-122"/>
              </a:rPr>
              <a:t> ——南京大屠杀（</a:t>
            </a:r>
            <a:r>
              <a:rPr lang="en-US" altLang="zh-CN" sz="3600" b="0" dirty="0" smtClean="0">
                <a:solidFill>
                  <a:srgbClr val="FF0000"/>
                </a:solidFill>
                <a:latin typeface="华文隶书" panose="02010800040101010101" charset="-122"/>
                <a:ea typeface="华文隶书" panose="02010800040101010101" charset="-122"/>
                <a:cs typeface="华文隶书" panose="02010800040101010101" charset="-122"/>
              </a:rPr>
              <a:t>1937.12.13</a:t>
            </a:r>
            <a:r>
              <a:rPr sz="3600" b="0" dirty="0" smtClean="0">
                <a:solidFill>
                  <a:srgbClr val="FF0000"/>
                </a:solidFill>
                <a:latin typeface="华文隶书" panose="02010800040101010101" charset="-122"/>
                <a:ea typeface="华文隶书" panose="02010800040101010101" charset="-122"/>
                <a:cs typeface="华文隶书" panose="02010800040101010101" charset="-122"/>
              </a:rPr>
              <a:t>）</a:t>
            </a: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6885846-6fdd-4bda-bcf8-94320fc0e148">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635" y="0"/>
            <a:ext cx="12192000" cy="6858000"/>
          </a:xfrm>
          <a:prstGeom prst="rect">
            <a:avLst/>
          </a:prstGeom>
        </p:spPr>
      </p:pic>
    </p:spTree>
    <p:custDataLst>
      <p:tags r:id="rId1"/>
    </p:custDataLst>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43815" y="0"/>
            <a:ext cx="12280265" cy="6946900"/>
          </a:xfrm>
          <a:prstGeom prst="rect">
            <a:avLst/>
          </a:prstGeom>
        </p:spPr>
      </p:pic>
      <p:sp>
        <p:nvSpPr>
          <p:cNvPr id="6" name="文本框 15"/>
          <p:cNvSpPr txBox="1">
            <a:spLocks noChangeArrowheads="1"/>
          </p:cNvSpPr>
          <p:nvPr/>
        </p:nvSpPr>
        <p:spPr bwMode="auto">
          <a:xfrm>
            <a:off x="238760" y="88900"/>
            <a:ext cx="6174105"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defPPr>
              <a:defRPr lang="zh-CN"/>
            </a:defPPr>
            <a:lvl1pPr defTabSz="1219200">
              <a:defRPr sz="2665">
                <a:solidFill>
                  <a:prstClr val="black"/>
                </a:solidFill>
                <a:latin typeface="华文新魏" panose="02010800040101010101" charset="-122"/>
                <a:ea typeface="方正大标宋简体"/>
              </a:defRPr>
            </a:lvl1pPr>
            <a:lvl2pPr marL="742950" indent="-285750">
              <a:defRPr sz="1300">
                <a:latin typeface="Arial" panose="020B0604020202020204" pitchFamily="34" charset="0"/>
                <a:ea typeface="微软雅黑" panose="020B0503020204020204" pitchFamily="34" charset="-122"/>
              </a:defRPr>
            </a:lvl2pPr>
            <a:lvl3pPr marL="1143000" indent="-228600">
              <a:defRPr sz="1300">
                <a:latin typeface="Arial" panose="020B0604020202020204" pitchFamily="34" charset="0"/>
                <a:ea typeface="微软雅黑" panose="020B0503020204020204" pitchFamily="34" charset="-122"/>
              </a:defRPr>
            </a:lvl3pPr>
            <a:lvl4pPr marL="1600200" indent="-228600">
              <a:defRPr sz="1300">
                <a:latin typeface="Arial" panose="020B0604020202020204" pitchFamily="34" charset="0"/>
                <a:ea typeface="微软雅黑" panose="020B0503020204020204" pitchFamily="34" charset="-122"/>
              </a:defRPr>
            </a:lvl4pPr>
            <a:lvl5pPr marL="2057400" indent="-228600">
              <a:defRPr sz="1300">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latin typeface="Arial" panose="020B0604020202020204" pitchFamily="34" charset="0"/>
                <a:ea typeface="微软雅黑" panose="020B0503020204020204" pitchFamily="34" charset="-122"/>
              </a:defRPr>
            </a:lvl9pPr>
          </a:lstStyle>
          <a:p>
            <a:pPr marL="0" marR="0" lvl="0" indent="0" defTabSz="1219200" eaLnBrk="1" fontAlgn="auto" latinLnBrk="0" hangingPunct="1">
              <a:lnSpc>
                <a:spcPct val="100000"/>
              </a:lnSpc>
              <a:spcBef>
                <a:spcPts val="0"/>
              </a:spcBef>
              <a:spcAft>
                <a:spcPts val="0"/>
              </a:spcAft>
              <a:buClrTx/>
              <a:buSzTx/>
              <a:buFontTx/>
              <a:buNone/>
              <a:defRPr/>
            </a:pPr>
            <a:r>
              <a:rPr kumimoji="0" lang="zh-CN" altLang="en-US" sz="2800" i="0" u="none" strike="noStrike" kern="0" cap="none" spc="0" normalizeH="0" baseline="0" noProof="0" dirty="0">
                <a:ln>
                  <a:noFill/>
                </a:ln>
                <a:solidFill>
                  <a:prstClr val="black"/>
                </a:solidFill>
                <a:effectLst/>
                <a:uLnTx/>
                <a:uFillTx/>
                <a:latin typeface="+mj-ea"/>
                <a:ea typeface="+mj-ea"/>
                <a:cs typeface="+mj-ea"/>
              </a:rPr>
              <a:t>第六单元 中华民族的抗日战争</a:t>
            </a:r>
          </a:p>
        </p:txBody>
      </p:sp>
      <p:pic>
        <p:nvPicPr>
          <p:cNvPr id="2" name="图片 1" descr="图片1"/>
          <p:cNvPicPr>
            <a:picLocks noChangeAspect="1"/>
          </p:cNvPicPr>
          <p:nvPr/>
        </p:nvPicPr>
        <p:blipFill>
          <a:blip r:embed="rId4"/>
          <a:stretch>
            <a:fillRect/>
          </a:stretch>
        </p:blipFill>
        <p:spPr>
          <a:xfrm>
            <a:off x="552450" y="3343910"/>
            <a:ext cx="11088370" cy="1541145"/>
          </a:xfrm>
          <a:prstGeom prst="rect">
            <a:avLst/>
          </a:prstGeom>
        </p:spPr>
      </p:pic>
      <p:pic>
        <p:nvPicPr>
          <p:cNvPr id="28675" name="图片 1"/>
          <p:cNvPicPr>
            <a:picLocks noChangeAspect="1"/>
          </p:cNvPicPr>
          <p:nvPr/>
        </p:nvPicPr>
        <p:blipFill>
          <a:blip r:embed="rId5"/>
          <a:srcRect l="26" t="-531" b="1073"/>
          <a:stretch>
            <a:fillRect/>
          </a:stretch>
        </p:blipFill>
        <p:spPr>
          <a:xfrm>
            <a:off x="9512300" y="716280"/>
            <a:ext cx="1383030" cy="2881630"/>
          </a:xfrm>
          <a:prstGeom prst="rect">
            <a:avLst/>
          </a:prstGeom>
          <a:noFill/>
          <a:ln w="9525">
            <a:noFill/>
          </a:ln>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981710" y="909320"/>
            <a:ext cx="6393180" cy="645160"/>
          </a:xfrm>
          <a:prstGeom prst="rect">
            <a:avLst/>
          </a:prstGeom>
          <a:noFill/>
        </p:spPr>
        <p:txBody>
          <a:bodyPr wrap="none" rtlCol="0" anchor="t">
            <a:spAutoFit/>
          </a:bodyPr>
          <a:lstStyle/>
          <a:p>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从</a:t>
            </a:r>
            <a:r>
              <a:rPr lang="en-US" altLang="zh-CN" sz="3600" b="1" dirty="0" smtClean="0">
                <a:solidFill>
                  <a:schemeClr val="bg1"/>
                </a:solidFill>
                <a:latin typeface="楷体" panose="02010609060101010101" charset="-122"/>
                <a:ea typeface="楷体" panose="02010609060101010101" charset="-122"/>
                <a:cs typeface="楷体" panose="02010609060101010101" charset="-122"/>
                <a:sym typeface="+mn-ea"/>
              </a:rPr>
              <a:t>1937</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年</a:t>
            </a:r>
            <a:r>
              <a:rPr lang="en-US" altLang="zh-CN" sz="3600" b="1" dirty="0" smtClean="0">
                <a:solidFill>
                  <a:schemeClr val="bg1"/>
                </a:solidFill>
                <a:latin typeface="楷体" panose="02010609060101010101" charset="-122"/>
                <a:ea typeface="楷体" panose="02010609060101010101" charset="-122"/>
                <a:cs typeface="楷体" panose="02010609060101010101" charset="-122"/>
                <a:sym typeface="+mn-ea"/>
              </a:rPr>
              <a:t>12</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月</a:t>
            </a:r>
            <a:r>
              <a:rPr lang="en-US" altLang="zh-CN" sz="3600" b="1" dirty="0" smtClean="0">
                <a:solidFill>
                  <a:schemeClr val="bg1"/>
                </a:solidFill>
                <a:latin typeface="楷体" panose="02010609060101010101" charset="-122"/>
                <a:ea typeface="楷体" panose="02010609060101010101" charset="-122"/>
                <a:cs typeface="楷体" panose="02010609060101010101" charset="-122"/>
                <a:sym typeface="+mn-ea"/>
              </a:rPr>
              <a:t>13</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日至</a:t>
            </a:r>
            <a:r>
              <a:rPr lang="en-US" altLang="zh-CN" sz="3600" b="1" dirty="0" smtClean="0">
                <a:solidFill>
                  <a:schemeClr val="bg1"/>
                </a:solidFill>
                <a:latin typeface="楷体" panose="02010609060101010101" charset="-122"/>
                <a:ea typeface="楷体" panose="02010609060101010101" charset="-122"/>
                <a:cs typeface="楷体" panose="02010609060101010101" charset="-122"/>
                <a:sym typeface="+mn-ea"/>
              </a:rPr>
              <a:t>1938</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年</a:t>
            </a:r>
            <a:r>
              <a:rPr lang="en-US" altLang="zh-CN" sz="3600" b="1" dirty="0" smtClean="0">
                <a:solidFill>
                  <a:schemeClr val="bg1"/>
                </a:solidFill>
                <a:latin typeface="楷体" panose="02010609060101010101" charset="-122"/>
                <a:ea typeface="楷体" panose="02010609060101010101" charset="-122"/>
                <a:cs typeface="楷体" panose="02010609060101010101" charset="-122"/>
                <a:sym typeface="+mn-ea"/>
              </a:rPr>
              <a:t>1</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月</a:t>
            </a:r>
          </a:p>
        </p:txBody>
      </p:sp>
      <p:sp>
        <p:nvSpPr>
          <p:cNvPr id="3" name="文本框 2"/>
          <p:cNvSpPr txBox="1"/>
          <p:nvPr/>
        </p:nvSpPr>
        <p:spPr>
          <a:xfrm>
            <a:off x="981710" y="1785620"/>
            <a:ext cx="9599930" cy="922020"/>
          </a:xfrm>
          <a:prstGeom prst="rect">
            <a:avLst/>
          </a:prstGeom>
          <a:noFill/>
        </p:spPr>
        <p:txBody>
          <a:bodyPr wrap="none" rtlCol="0" anchor="t">
            <a:spAutoFit/>
          </a:bodyPr>
          <a:lstStyle/>
          <a:p>
            <a:pPr lvl="0" algn="l">
              <a:buClrTx/>
              <a:buSzTx/>
              <a:buFontTx/>
            </a:pP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日军制造的集体大屠杀案</a:t>
            </a:r>
            <a:r>
              <a:rPr lang="zh-CN" altLang="en-US" sz="5400" b="1" dirty="0" smtClean="0">
                <a:solidFill>
                  <a:schemeClr val="bg1"/>
                </a:solidFill>
                <a:latin typeface="楷体" panose="02010609060101010101" charset="-122"/>
                <a:ea typeface="楷体" panose="02010609060101010101" charset="-122"/>
                <a:cs typeface="楷体" panose="02010609060101010101" charset="-122"/>
                <a:sym typeface="+mn-ea"/>
              </a:rPr>
              <a:t>28</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起，受害者</a:t>
            </a:r>
            <a:r>
              <a:rPr lang="zh-CN" altLang="en-US" sz="5400" b="1" dirty="0" smtClean="0">
                <a:solidFill>
                  <a:schemeClr val="bg1"/>
                </a:solidFill>
                <a:latin typeface="楷体" panose="02010609060101010101" charset="-122"/>
                <a:ea typeface="楷体" panose="02010609060101010101" charset="-122"/>
                <a:cs typeface="楷体" panose="02010609060101010101" charset="-122"/>
                <a:sym typeface="+mn-ea"/>
              </a:rPr>
              <a:t>19万</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人</a:t>
            </a:r>
          </a:p>
        </p:txBody>
      </p:sp>
      <p:sp>
        <p:nvSpPr>
          <p:cNvPr id="13" name="文本框 11"/>
          <p:cNvSpPr txBox="1"/>
          <p:nvPr/>
        </p:nvSpPr>
        <p:spPr>
          <a:xfrm>
            <a:off x="841375" y="4135755"/>
            <a:ext cx="10403840" cy="922020"/>
          </a:xfrm>
          <a:prstGeom prst="rect">
            <a:avLst/>
          </a:prstGeom>
          <a:noFill/>
        </p:spPr>
        <p:txBody>
          <a:bodyPr wrap="none" rtlCol="0" anchor="t">
            <a:spAutoFit/>
          </a:bodyPr>
          <a:lstStyle/>
          <a:p>
            <a:pPr lvl="0" algn="l">
              <a:buClrTx/>
              <a:buSzTx/>
              <a:buFontTx/>
            </a:pP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长达</a:t>
            </a:r>
            <a:r>
              <a:rPr lang="zh-CN" altLang="en-US" sz="5400" b="1" dirty="0" smtClean="0">
                <a:solidFill>
                  <a:schemeClr val="bg1"/>
                </a:solidFill>
                <a:latin typeface="楷体" panose="02010609060101010101" charset="-122"/>
                <a:ea typeface="楷体" panose="02010609060101010101" charset="-122"/>
                <a:cs typeface="楷体" panose="02010609060101010101" charset="-122"/>
                <a:sym typeface="+mn-ea"/>
              </a:rPr>
              <a:t>6</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个星期的大屠杀，中国</a:t>
            </a:r>
            <a:r>
              <a:rPr lang="zh-CN" altLang="en-US" sz="5400" b="1" dirty="0" smtClean="0">
                <a:solidFill>
                  <a:schemeClr val="bg1"/>
                </a:solidFill>
                <a:latin typeface="楷体" panose="02010609060101010101" charset="-122"/>
                <a:ea typeface="楷体" panose="02010609060101010101" charset="-122"/>
                <a:cs typeface="楷体" panose="02010609060101010101" charset="-122"/>
                <a:sym typeface="+mn-ea"/>
              </a:rPr>
              <a:t>30多万</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同胞遇害。 </a:t>
            </a:r>
          </a:p>
        </p:txBody>
      </p:sp>
      <p:sp>
        <p:nvSpPr>
          <p:cNvPr id="4" name="文本框 3"/>
          <p:cNvSpPr txBox="1"/>
          <p:nvPr/>
        </p:nvSpPr>
        <p:spPr>
          <a:xfrm>
            <a:off x="981710" y="2938145"/>
            <a:ext cx="7652385" cy="922020"/>
          </a:xfrm>
          <a:prstGeom prst="rect">
            <a:avLst/>
          </a:prstGeom>
          <a:noFill/>
        </p:spPr>
        <p:txBody>
          <a:bodyPr wrap="none" rtlCol="0">
            <a:spAutoFit/>
          </a:bodyPr>
          <a:lstStyle/>
          <a:p>
            <a:pPr algn="l"/>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零散屠杀案</a:t>
            </a:r>
            <a:r>
              <a:rPr lang="zh-CN" altLang="en-US" sz="5400" b="1" dirty="0" smtClean="0">
                <a:solidFill>
                  <a:schemeClr val="bg1"/>
                </a:solidFill>
                <a:latin typeface="楷体" panose="02010609060101010101" charset="-122"/>
                <a:ea typeface="楷体" panose="02010609060101010101" charset="-122"/>
                <a:cs typeface="楷体" panose="02010609060101010101" charset="-122"/>
                <a:sym typeface="+mn-ea"/>
              </a:rPr>
              <a:t>858</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起，受害者</a:t>
            </a:r>
            <a:r>
              <a:rPr lang="zh-CN" altLang="en-US" sz="5400" b="1" dirty="0" smtClean="0">
                <a:solidFill>
                  <a:schemeClr val="bg1"/>
                </a:solidFill>
                <a:latin typeface="楷体" panose="02010609060101010101" charset="-122"/>
                <a:ea typeface="楷体" panose="02010609060101010101" charset="-122"/>
                <a:cs typeface="楷体" panose="02010609060101010101" charset="-122"/>
                <a:sym typeface="+mn-ea"/>
              </a:rPr>
              <a:t>15万</a:t>
            </a:r>
            <a:r>
              <a:rPr lang="zh-CN" altLang="en-US" sz="3600" b="1" dirty="0" smtClean="0">
                <a:solidFill>
                  <a:schemeClr val="bg1"/>
                </a:solidFill>
                <a:latin typeface="楷体" panose="02010609060101010101" charset="-122"/>
                <a:ea typeface="楷体" panose="02010609060101010101" charset="-122"/>
                <a:cs typeface="楷体" panose="02010609060101010101" charset="-122"/>
                <a:sym typeface="+mn-ea"/>
              </a:rPr>
              <a:t>人</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2000" fill="hold">
                                          <p:stCondLst>
                                            <p:cond delay="0"/>
                                          </p:stCondLst>
                                        </p:cTn>
                                        <p:tgtEl>
                                          <p:spTgt spid="3"/>
                                        </p:tgtEl>
                                        <p:attrNameLst>
                                          <p:attrName>style.visibility</p:attrName>
                                        </p:attrNameLst>
                                      </p:cBhvr>
                                      <p:to>
                                        <p:strVal val="visible"/>
                                      </p:to>
                                    </p:set>
                                    <p:animEffect transition="in" filter="dissolve">
                                      <p:cBhvr>
                                        <p:cTn id="11" dur="2000"/>
                                        <p:tgtEl>
                                          <p:spTgt spid="3"/>
                                        </p:tgtEl>
                                      </p:cBhvr>
                                    </p:animEffect>
                                  </p:childTnLst>
                                </p:cTn>
                              </p:par>
                            </p:childTnLst>
                          </p:cTn>
                        </p:par>
                        <p:par>
                          <p:cTn id="12" fill="hold">
                            <p:stCondLst>
                              <p:cond delay="4000"/>
                            </p:stCondLst>
                            <p:childTnLst>
                              <p:par>
                                <p:cTn id="13" presetID="9" presetClass="entr" presetSubtype="0" fill="hold" grpId="0" nodeType="afterEffect">
                                  <p:stCondLst>
                                    <p:cond delay="0"/>
                                  </p:stCondLst>
                                  <p:childTnLst>
                                    <p:set>
                                      <p:cBhvr>
                                        <p:cTn id="14" dur="2000" fill="hold">
                                          <p:stCondLst>
                                            <p:cond delay="0"/>
                                          </p:stCondLst>
                                        </p:cTn>
                                        <p:tgtEl>
                                          <p:spTgt spid="4"/>
                                        </p:tgtEl>
                                        <p:attrNameLst>
                                          <p:attrName>style.visibility</p:attrName>
                                        </p:attrNameLst>
                                      </p:cBhvr>
                                      <p:to>
                                        <p:strVal val="visible"/>
                                      </p:to>
                                    </p:set>
                                    <p:animEffect transition="in" filter="dissolve">
                                      <p:cBhvr>
                                        <p:cTn id="15" dur="2000"/>
                                        <p:tgtEl>
                                          <p:spTgt spid="4"/>
                                        </p:tgtEl>
                                      </p:cBhvr>
                                    </p:animEffect>
                                  </p:childTnLst>
                                </p:cTn>
                              </p:par>
                            </p:childTnLst>
                          </p:cTn>
                        </p:par>
                        <p:par>
                          <p:cTn id="16" fill="hold">
                            <p:stCondLst>
                              <p:cond delay="6000"/>
                            </p:stCondLst>
                            <p:childTnLst>
                              <p:par>
                                <p:cTn id="17" presetID="9" presetClass="entr" presetSubtype="0" fill="hold" grpId="0" nodeType="afterEffect">
                                  <p:stCondLst>
                                    <p:cond delay="0"/>
                                  </p:stCondLst>
                                  <p:childTnLst>
                                    <p:set>
                                      <p:cBhvr>
                                        <p:cTn id="18" dur="2000" fill="hold">
                                          <p:stCondLst>
                                            <p:cond delay="0"/>
                                          </p:stCondLst>
                                        </p:cTn>
                                        <p:tgtEl>
                                          <p:spTgt spid="13"/>
                                        </p:tgtEl>
                                        <p:attrNameLst>
                                          <p:attrName>style.visibility</p:attrName>
                                        </p:attrNameLst>
                                      </p:cBhvr>
                                      <p:to>
                                        <p:strVal val="visible"/>
                                      </p:to>
                                    </p:set>
                                    <p:animEffect transition="in" filter="dissolv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1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src=http___www.people.com.cn_mediafile_pic_20140126_31_12381030569340133167.jpg&amp;refer=http___www.people.com"/>
          <p:cNvPicPr>
            <a:picLocks noChangeAspect="1"/>
          </p:cNvPicPr>
          <p:nvPr/>
        </p:nvPicPr>
        <p:blipFill>
          <a:blip r:embed="rId4"/>
          <a:srcRect l="17077" r="22573"/>
          <a:stretch>
            <a:fillRect/>
          </a:stretch>
        </p:blipFill>
        <p:spPr>
          <a:xfrm>
            <a:off x="602615" y="978535"/>
            <a:ext cx="4281805" cy="4658360"/>
          </a:xfrm>
          <a:prstGeom prst="rect">
            <a:avLst/>
          </a:prstGeom>
        </p:spPr>
      </p:pic>
      <p:pic>
        <p:nvPicPr>
          <p:cNvPr id="2" name="图片 1" descr="2"/>
          <p:cNvPicPr>
            <a:picLocks noChangeAspect="1"/>
          </p:cNvPicPr>
          <p:nvPr/>
        </p:nvPicPr>
        <p:blipFill>
          <a:blip r:embed="rId5"/>
          <a:stretch>
            <a:fillRect/>
          </a:stretch>
        </p:blipFill>
        <p:spPr>
          <a:xfrm>
            <a:off x="5053965" y="693420"/>
            <a:ext cx="6606540" cy="5471795"/>
          </a:xfrm>
          <a:prstGeom prst="rect">
            <a:avLst/>
          </a:prstGeom>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02590" y="1610360"/>
            <a:ext cx="5710555" cy="3046095"/>
          </a:xfrm>
          <a:prstGeom prst="rect">
            <a:avLst/>
          </a:prstGeom>
          <a:solidFill>
            <a:schemeClr val="bg1"/>
          </a:solidFill>
        </p:spPr>
        <p:txBody>
          <a:bodyPr wrap="square" rtlCol="0" anchor="t">
            <a:spAutoFit/>
          </a:bodyPr>
          <a:lstStyle/>
          <a:p>
            <a:r>
              <a:rPr lang="zh-CN" altLang="en-US" sz="3200" b="1">
                <a:latin typeface="楷体" panose="02010609060101010101" charset="-122"/>
                <a:ea typeface="楷体" panose="02010609060101010101" charset="-122"/>
                <a:cs typeface="楷体" panose="02010609060101010101" charset="-122"/>
              </a:rPr>
              <a:t>材料</a:t>
            </a:r>
            <a:r>
              <a:rPr lang="en-US" altLang="zh-CN" sz="3200" b="1">
                <a:latin typeface="楷体" panose="02010609060101010101" charset="-122"/>
                <a:ea typeface="楷体" panose="02010609060101010101" charset="-122"/>
                <a:cs typeface="楷体" panose="02010609060101010101" charset="-122"/>
              </a:rPr>
              <a:t>10 </a:t>
            </a:r>
          </a:p>
          <a:p>
            <a:r>
              <a:rPr lang="en-US" altLang="zh-CN" sz="3200" b="1">
                <a:latin typeface="楷体" panose="02010609060101010101" charset="-122"/>
                <a:ea typeface="楷体" panose="02010609060101010101" charset="-122"/>
                <a:cs typeface="楷体" panose="02010609060101010101" charset="-122"/>
              </a:rPr>
              <a:t>    </a:t>
            </a:r>
            <a:r>
              <a:rPr lang="zh-CN" altLang="en-US" sz="3200" b="1">
                <a:latin typeface="楷体" panose="02010609060101010101" charset="-122"/>
                <a:ea typeface="楷体" panose="02010609060101010101" charset="-122"/>
                <a:cs typeface="楷体" panose="02010609060101010101" charset="-122"/>
              </a:rPr>
              <a:t>数十军士</a:t>
            </a:r>
            <a:r>
              <a:rPr lang="zh-CN" altLang="en-US" sz="3200" b="1">
                <a:solidFill>
                  <a:schemeClr val="accent1">
                    <a:lumMod val="75000"/>
                  </a:schemeClr>
                </a:solidFill>
                <a:latin typeface="楷体" panose="02010609060101010101" charset="-122"/>
                <a:ea typeface="楷体" panose="02010609060101010101" charset="-122"/>
                <a:cs typeface="楷体" panose="02010609060101010101" charset="-122"/>
              </a:rPr>
              <a:t>知难免一死</a:t>
            </a:r>
            <a:r>
              <a:rPr lang="zh-CN" altLang="en-US" sz="3200" b="1">
                <a:latin typeface="楷体" panose="02010609060101010101" charset="-122"/>
                <a:ea typeface="楷体" panose="02010609060101010101" charset="-122"/>
                <a:cs typeface="楷体" panose="02010609060101010101" charset="-122"/>
              </a:rPr>
              <a:t>，多</a:t>
            </a:r>
            <a:r>
              <a:rPr lang="zh-CN" altLang="en-US" sz="3200" b="1">
                <a:solidFill>
                  <a:schemeClr val="accent1">
                    <a:lumMod val="75000"/>
                  </a:schemeClr>
                </a:solidFill>
                <a:latin typeface="楷体" panose="02010609060101010101" charset="-122"/>
                <a:ea typeface="楷体" panose="02010609060101010101" charset="-122"/>
                <a:cs typeface="楷体" panose="02010609060101010101" charset="-122"/>
              </a:rPr>
              <a:t>挣扎挺身</a:t>
            </a:r>
            <a:r>
              <a:rPr lang="zh-CN" altLang="en-US" sz="3200" b="1">
                <a:latin typeface="楷体" panose="02010609060101010101" charset="-122"/>
                <a:ea typeface="楷体" panose="02010609060101010101" charset="-122"/>
                <a:cs typeface="楷体" panose="02010609060101010101" charset="-122"/>
              </a:rPr>
              <a:t>抢夺武器，或咬住敌耳部或腿部，以至被踢毙或刺死</a:t>
            </a:r>
            <a:r>
              <a:rPr lang="en-US" altLang="zh-CN" sz="3200" b="1">
                <a:latin typeface="楷体" panose="02010609060101010101" charset="-122"/>
                <a:ea typeface="楷体" panose="02010609060101010101" charset="-122"/>
                <a:cs typeface="楷体" panose="02010609060101010101" charset="-122"/>
              </a:rPr>
              <a:t>……</a:t>
            </a:r>
            <a:endParaRPr lang="zh-CN" altLang="en-US" sz="3200" b="1">
              <a:latin typeface="楷体" panose="02010609060101010101" charset="-122"/>
              <a:ea typeface="楷体" panose="02010609060101010101" charset="-122"/>
              <a:cs typeface="楷体" panose="02010609060101010101" charset="-122"/>
            </a:endParaRPr>
          </a:p>
          <a:p>
            <a:pPr algn="r"/>
            <a:r>
              <a:rPr lang="en-US" altLang="zh-CN" sz="3200" b="1">
                <a:latin typeface="楷体" panose="02010609060101010101" charset="-122"/>
                <a:ea typeface="楷体" panose="02010609060101010101" charset="-122"/>
                <a:cs typeface="楷体" panose="02010609060101010101" charset="-122"/>
              </a:rPr>
              <a:t>——</a:t>
            </a:r>
            <a:r>
              <a:rPr lang="zh-CN" altLang="en-US" sz="3200" b="1">
                <a:latin typeface="楷体" panose="02010609060101010101" charset="-122"/>
                <a:ea typeface="楷体" panose="02010609060101010101" charset="-122"/>
                <a:cs typeface="楷体" panose="02010609060101010101" charset="-122"/>
                <a:sym typeface="+mn-ea"/>
              </a:rPr>
              <a:t>《大公报》1938</a:t>
            </a:r>
            <a:r>
              <a:rPr lang="en-US" altLang="zh-CN" sz="3200" b="1">
                <a:latin typeface="楷体" panose="02010609060101010101" charset="-122"/>
                <a:ea typeface="楷体" panose="02010609060101010101" charset="-122"/>
                <a:cs typeface="楷体" panose="02010609060101010101" charset="-122"/>
                <a:sym typeface="+mn-ea"/>
              </a:rPr>
              <a:t>.</a:t>
            </a:r>
            <a:r>
              <a:rPr lang="zh-CN" altLang="en-US" sz="3200" b="1">
                <a:latin typeface="楷体" panose="02010609060101010101" charset="-122"/>
                <a:ea typeface="楷体" panose="02010609060101010101" charset="-122"/>
                <a:cs typeface="楷体" panose="02010609060101010101" charset="-122"/>
                <a:sym typeface="+mn-ea"/>
              </a:rPr>
              <a:t>2</a:t>
            </a:r>
            <a:r>
              <a:rPr lang="en-US" altLang="zh-CN" sz="3200" b="1">
                <a:latin typeface="楷体" panose="02010609060101010101" charset="-122"/>
                <a:ea typeface="楷体" panose="02010609060101010101" charset="-122"/>
                <a:cs typeface="楷体" panose="02010609060101010101" charset="-122"/>
                <a:sym typeface="+mn-ea"/>
              </a:rPr>
              <a:t>.</a:t>
            </a:r>
            <a:r>
              <a:rPr lang="zh-CN" altLang="en-US" sz="3200" b="1">
                <a:latin typeface="楷体" panose="02010609060101010101" charset="-122"/>
                <a:ea typeface="楷体" panose="02010609060101010101" charset="-122"/>
                <a:cs typeface="楷体" panose="02010609060101010101" charset="-122"/>
                <a:sym typeface="+mn-ea"/>
              </a:rPr>
              <a:t>23</a:t>
            </a:r>
          </a:p>
        </p:txBody>
      </p:sp>
      <p:pic>
        <p:nvPicPr>
          <p:cNvPr id="2" name="图片 1"/>
          <p:cNvPicPr>
            <a:picLocks noChangeAspect="1"/>
          </p:cNvPicPr>
          <p:nvPr/>
        </p:nvPicPr>
        <p:blipFill>
          <a:blip r:embed="rId4"/>
          <a:stretch>
            <a:fillRect/>
          </a:stretch>
        </p:blipFill>
        <p:spPr>
          <a:xfrm>
            <a:off x="6248400" y="1347470"/>
            <a:ext cx="5354955" cy="3571240"/>
          </a:xfrm>
          <a:prstGeom prst="rect">
            <a:avLst/>
          </a:prstGeom>
          <a:effectLst>
            <a:outerShdw blurRad="63500" sx="102000" sy="102000" algn="ctr" rotWithShape="0">
              <a:prstClr val="black">
                <a:alpha val="40000"/>
              </a:prstClr>
            </a:outerShdw>
          </a:effectLst>
        </p:spPr>
      </p:pic>
      <p:sp>
        <p:nvSpPr>
          <p:cNvPr id="5" name="文本框 4"/>
          <p:cNvSpPr txBox="1"/>
          <p:nvPr/>
        </p:nvSpPr>
        <p:spPr>
          <a:xfrm>
            <a:off x="6248400" y="4918710"/>
            <a:ext cx="5474335" cy="583565"/>
          </a:xfrm>
          <a:prstGeom prst="rect">
            <a:avLst/>
          </a:prstGeom>
          <a:noFill/>
        </p:spPr>
        <p:txBody>
          <a:bodyPr wrap="square" rtlCol="0" anchor="t">
            <a:spAutoFit/>
          </a:bodyPr>
          <a:lstStyle/>
          <a:p>
            <a:pPr lvl="0" algn="ctr">
              <a:buClrTx/>
              <a:buSzTx/>
              <a:buFontTx/>
            </a:pPr>
            <a:r>
              <a:rPr lang="en-US" altLang="zh-CN" sz="3200" b="1" dirty="0" smtClean="0">
                <a:solidFill>
                  <a:schemeClr val="tx1"/>
                </a:solidFill>
                <a:effectLst/>
                <a:latin typeface="楷体" panose="02010609060101010101" charset="-122"/>
                <a:ea typeface="楷体" panose="02010609060101010101" charset="-122"/>
                <a:cs typeface="楷体" panose="02010609060101010101" charset="-122"/>
                <a:sym typeface="+mn-ea"/>
              </a:rPr>
              <a:t>南京大屠杀遇难同胞纪念馆</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1"/>
          <p:cNvPicPr>
            <a:picLocks noChangeAspect="1"/>
          </p:cNvPicPr>
          <p:nvPr/>
        </p:nvPicPr>
        <p:blipFill>
          <a:blip r:embed="rId4"/>
          <a:stretch>
            <a:fillRect/>
          </a:stretch>
        </p:blipFill>
        <p:spPr>
          <a:xfrm>
            <a:off x="4922520" y="2797175"/>
            <a:ext cx="6650990" cy="1127760"/>
          </a:xfrm>
          <a:prstGeom prst="rect">
            <a:avLst/>
          </a:prstGeom>
        </p:spPr>
      </p:pic>
      <p:pic>
        <p:nvPicPr>
          <p:cNvPr id="12" name="图片 11"/>
          <p:cNvPicPr>
            <a:picLocks noChangeAspect="1"/>
          </p:cNvPicPr>
          <p:nvPr/>
        </p:nvPicPr>
        <p:blipFill>
          <a:blip r:embed="rId5"/>
          <a:stretch>
            <a:fillRect/>
          </a:stretch>
        </p:blipFill>
        <p:spPr>
          <a:xfrm>
            <a:off x="1252220" y="554355"/>
            <a:ext cx="3433445" cy="5749290"/>
          </a:xfrm>
          <a:prstGeom prst="rect">
            <a:avLst/>
          </a:prstGeom>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6060" y="3706495"/>
            <a:ext cx="11952605" cy="1938020"/>
          </a:xfrm>
          <a:prstGeom prst="rect">
            <a:avLst/>
          </a:prstGeom>
          <a:noFill/>
        </p:spPr>
        <p:txBody>
          <a:bodyPr wrap="square" rtlCol="0" anchor="t">
            <a:spAutoFit/>
          </a:bodyPr>
          <a:lstStyle/>
          <a:p>
            <a:r>
              <a:rPr lang="en-US" altLang="zh-CN" sz="3600" b="1">
                <a:latin typeface="楷体" panose="02010609060101010101" charset="-122"/>
                <a:ea typeface="楷体" panose="02010609060101010101" charset="-122"/>
                <a:sym typeface="+mn-ea"/>
              </a:rPr>
              <a:t>    </a:t>
            </a:r>
            <a:r>
              <a:rPr lang="zh-CN" altLang="en-US" sz="3600" b="1">
                <a:latin typeface="楷体" panose="02010609060101010101" charset="-122"/>
                <a:ea typeface="楷体" panose="02010609060101010101" charset="-122"/>
                <a:sym typeface="+mn-ea"/>
              </a:rPr>
              <a:t>中华民族何以屹立世界民族之林数千年不倒？</a:t>
            </a:r>
          </a:p>
          <a:p>
            <a:r>
              <a:rPr lang="zh-CN" altLang="en-US" sz="3600" b="1">
                <a:latin typeface="楷体" panose="02010609060101010101" charset="-122"/>
                <a:ea typeface="楷体" panose="02010609060101010101" charset="-122"/>
                <a:sym typeface="+mn-ea"/>
              </a:rPr>
              <a:t>    中国何以在当今世界演绎大国崛起的神话？</a:t>
            </a:r>
            <a:endParaRPr lang="en-US" altLang="zh-CN" sz="3600" b="1">
              <a:latin typeface="楷体" panose="02010609060101010101" charset="-122"/>
              <a:ea typeface="楷体" panose="02010609060101010101" charset="-122"/>
            </a:endParaRPr>
          </a:p>
          <a:p>
            <a:r>
              <a:rPr lang="zh-CN" altLang="en-US" sz="3600" b="1">
                <a:latin typeface="楷体" panose="02010609060101010101" charset="-122"/>
                <a:ea typeface="楷体" panose="02010609060101010101" charset="-122"/>
                <a:sym typeface="+mn-ea"/>
              </a:rPr>
              <a:t>    是</a:t>
            </a:r>
            <a:r>
              <a:rPr lang="zh-CN" altLang="en-US" sz="4800" b="1">
                <a:solidFill>
                  <a:srgbClr val="FF0000"/>
                </a:solidFill>
                <a:latin typeface="楷体" panose="02010609060101010101" charset="-122"/>
                <a:ea typeface="楷体" panose="02010609060101010101" charset="-122"/>
                <a:sym typeface="+mn-ea"/>
              </a:rPr>
              <a:t>中国魂</a:t>
            </a:r>
            <a:r>
              <a:rPr lang="zh-CN" altLang="en-US" sz="3600" b="1">
                <a:latin typeface="楷体" panose="02010609060101010101" charset="-122"/>
                <a:ea typeface="楷体" panose="02010609060101010101" charset="-122"/>
                <a:sym typeface="+mn-ea"/>
              </a:rPr>
              <a:t>谱写了历史的壮歌，撑起了中国的脊梁！</a:t>
            </a:r>
          </a:p>
        </p:txBody>
      </p:sp>
      <p:sp>
        <p:nvSpPr>
          <p:cNvPr id="5" name="文本框 4"/>
          <p:cNvSpPr txBox="1"/>
          <p:nvPr/>
        </p:nvSpPr>
        <p:spPr>
          <a:xfrm>
            <a:off x="226695" y="1049020"/>
            <a:ext cx="11738610" cy="2306955"/>
          </a:xfrm>
          <a:prstGeom prst="rect">
            <a:avLst/>
          </a:prstGeom>
          <a:noFill/>
          <a:extLst>
            <a:ext uri="{909E8E84-426E-40DD-AFC4-6F175D3DCCD1}">
              <a14:hiddenFill xmlns:a14="http://schemas.microsoft.com/office/drawing/2010/main">
                <a:solidFill>
                  <a:schemeClr val="bg2">
                    <a:lumMod val="95000"/>
                  </a:schemeClr>
                </a:solidFill>
              </a14:hiddenFill>
            </a:ext>
          </a:extLst>
        </p:spPr>
        <p:txBody>
          <a:bodyPr wrap="square" rtlCol="0" anchor="t">
            <a:spAutoFit/>
          </a:bodyPr>
          <a:lstStyle/>
          <a:p>
            <a:r>
              <a:rPr lang="en-US" altLang="zh-CN" sz="3600" b="1">
                <a:latin typeface="楷体" panose="02010609060101010101" charset="-122"/>
                <a:ea typeface="楷体" panose="02010609060101010101" charset="-122"/>
                <a:sym typeface="+mn-ea"/>
              </a:rPr>
              <a:t>     </a:t>
            </a:r>
            <a:r>
              <a:rPr lang="zh-CN" altLang="en-US" sz="3600" b="1">
                <a:latin typeface="楷体" panose="02010609060101010101" charset="-122"/>
                <a:ea typeface="楷体" panose="02010609060101010101" charset="-122"/>
                <a:sym typeface="+mn-ea"/>
              </a:rPr>
              <a:t>战火纷飞、山河沦丧，泯灭不了中华</a:t>
            </a:r>
            <a:r>
              <a:rPr lang="zh-CN" altLang="en-US" sz="4800" b="1">
                <a:solidFill>
                  <a:srgbClr val="FF0000"/>
                </a:solidFill>
                <a:latin typeface="楷体" panose="02010609060101010101" charset="-122"/>
                <a:ea typeface="楷体" panose="02010609060101010101" charset="-122"/>
                <a:sym typeface="+mn-ea"/>
              </a:rPr>
              <a:t>民族的凝聚力</a:t>
            </a:r>
            <a:r>
              <a:rPr lang="zh-CN" altLang="en-US" sz="3600" b="1">
                <a:latin typeface="楷体" panose="02010609060101010101" charset="-122"/>
                <a:ea typeface="楷体" panose="02010609060101010101" charset="-122"/>
                <a:sym typeface="+mn-ea"/>
              </a:rPr>
              <a:t>和</a:t>
            </a:r>
            <a:r>
              <a:rPr lang="zh-CN" altLang="en-US" sz="4800" b="1">
                <a:solidFill>
                  <a:srgbClr val="FF0000"/>
                </a:solidFill>
                <a:latin typeface="楷体" panose="02010609060101010101" charset="-122"/>
                <a:ea typeface="楷体" panose="02010609060101010101" charset="-122"/>
                <a:sym typeface="+mn-ea"/>
              </a:rPr>
              <a:t>爱国初心</a:t>
            </a:r>
            <a:r>
              <a:rPr lang="zh-CN" altLang="en-US" sz="3600" b="1">
                <a:latin typeface="楷体" panose="02010609060101010101" charset="-122"/>
                <a:ea typeface="楷体" panose="02010609060101010101" charset="-122"/>
                <a:sym typeface="+mn-ea"/>
              </a:rPr>
              <a:t>，打击不了中华儿女</a:t>
            </a:r>
            <a:r>
              <a:rPr lang="zh-CN" altLang="en-US" sz="4800" b="1">
                <a:solidFill>
                  <a:srgbClr val="FF0000"/>
                </a:solidFill>
                <a:latin typeface="楷体" panose="02010609060101010101" charset="-122"/>
                <a:ea typeface="楷体" panose="02010609060101010101" charset="-122"/>
                <a:sym typeface="+mn-ea"/>
              </a:rPr>
              <a:t>舍身许国、宁死不屈</a:t>
            </a:r>
            <a:r>
              <a:rPr lang="zh-CN" altLang="en-US" sz="3600" b="1">
                <a:latin typeface="楷体" panose="02010609060101010101" charset="-122"/>
                <a:ea typeface="楷体" panose="02010609060101010101" charset="-122"/>
                <a:sym typeface="+mn-ea"/>
              </a:rPr>
              <a:t>的决心，更毁灭不了中国人民的</a:t>
            </a:r>
            <a:r>
              <a:rPr lang="zh-CN" altLang="en-US" sz="4800" b="1">
                <a:solidFill>
                  <a:srgbClr val="FF0000"/>
                </a:solidFill>
                <a:latin typeface="楷体" panose="02010609060101010101" charset="-122"/>
                <a:ea typeface="楷体" panose="02010609060101010101" charset="-122"/>
                <a:sym typeface="+mn-ea"/>
              </a:rPr>
              <a:t>自强不息</a:t>
            </a:r>
            <a:r>
              <a:rPr lang="zh-CN" altLang="en-US" sz="3600" b="1">
                <a:latin typeface="楷体" panose="02010609060101010101" charset="-122"/>
                <a:ea typeface="楷体" panose="02010609060101010101" charset="-122"/>
                <a:sym typeface="+mn-ea"/>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203575" y="2314575"/>
            <a:ext cx="6542405" cy="1322070"/>
          </a:xfrm>
          <a:prstGeom prst="rect">
            <a:avLst/>
          </a:prstGeom>
          <a:noFill/>
        </p:spPr>
        <p:txBody>
          <a:bodyPr wrap="square" rtlCol="0">
            <a:spAutoFit/>
            <a:scene3d>
              <a:camera prst="orthographicFront"/>
              <a:lightRig rig="threePt" dir="t"/>
            </a:scene3d>
          </a:bodyPr>
          <a:lstStyle/>
          <a:p>
            <a:pPr algn="ctr"/>
            <a:r>
              <a:rPr lang="zh-CN" altLang="en-US" sz="8000">
                <a:solidFill>
                  <a:schemeClr val="tx1"/>
                </a:solidFill>
                <a:effectLst>
                  <a:outerShdw blurRad="38100" dist="19050" dir="2700000" algn="tl" rotWithShape="0">
                    <a:schemeClr val="dk1">
                      <a:alpha val="40000"/>
                    </a:schemeClr>
                  </a:outerShdw>
                </a:effectLst>
                <a:latin typeface="日暮秋山行楷" panose="02010600010101010101" charset="-122"/>
                <a:ea typeface="日暮秋山行楷" panose="02010600010101010101" charset="-122"/>
              </a:rPr>
              <a:t>说课环节</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198235"/>
            <a:ext cx="12192000" cy="609600"/>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827" y="1617341"/>
            <a:ext cx="2871775" cy="4052394"/>
          </a:xfrm>
          <a:prstGeom prst="rect">
            <a:avLst/>
          </a:prstGeom>
        </p:spPr>
      </p:pic>
      <p:sp>
        <p:nvSpPr>
          <p:cNvPr id="3" name="矩形 2"/>
          <p:cNvSpPr/>
          <p:nvPr/>
        </p:nvSpPr>
        <p:spPr>
          <a:xfrm>
            <a:off x="4711208" y="2281822"/>
            <a:ext cx="6763110" cy="2553335"/>
          </a:xfrm>
          <a:prstGeom prst="rect">
            <a:avLst/>
          </a:prstGeom>
        </p:spPr>
        <p:txBody>
          <a:bodyPr wrap="square">
            <a:spAutoFit/>
          </a:bodyPr>
          <a:lstStyle/>
          <a:p>
            <a:pPr indent="304800" algn="just" fontAlgn="auto">
              <a:lnSpc>
                <a:spcPct val="100000"/>
              </a:lnSpc>
              <a:spcAft>
                <a:spcPts val="0"/>
              </a:spcAft>
              <a:tabLst>
                <a:tab pos="1065530" algn="l"/>
              </a:tabLst>
            </a:pPr>
            <a:r>
              <a:rPr lang="en-US" altLang="zh-CN" sz="3200" b="1" kern="100" dirty="0" smtClean="0">
                <a:latin typeface="楷体" panose="02010609060101010101" charset="-122"/>
                <a:ea typeface="楷体" panose="02010609060101010101" charset="-122"/>
                <a:cs typeface="华文楷体" panose="02010600040101010101" pitchFamily="2" charset="-122"/>
              </a:rPr>
              <a:t> 通过了解七七事变、南京大屠杀等史事，认识日本侵华的罪行，认识中国人民</a:t>
            </a:r>
            <a:r>
              <a:rPr lang="en-US"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rPr>
              <a:t>十四年抗战的艰苦历程</a:t>
            </a:r>
            <a:r>
              <a:rPr lang="en-US" altLang="zh-CN" sz="3200" b="1" kern="100" dirty="0" smtClean="0">
                <a:latin typeface="楷体" panose="02010609060101010101" charset="-122"/>
                <a:ea typeface="楷体" panose="02010609060101010101" charset="-122"/>
                <a:cs typeface="华文楷体" panose="02010600040101010101" pitchFamily="2" charset="-122"/>
              </a:rPr>
              <a:t>，体会中国军民在抗日战争中孕育的</a:t>
            </a:r>
            <a:r>
              <a:rPr lang="en-US"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rPr>
              <a:t>抗战精神。 </a:t>
            </a:r>
          </a:p>
        </p:txBody>
      </p:sp>
      <p:sp>
        <p:nvSpPr>
          <p:cNvPr id="6"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课程标准</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150495" y="6248400"/>
            <a:ext cx="12192000" cy="609600"/>
          </a:xfrm>
          <a:prstGeom prst="rect">
            <a:avLst/>
          </a:prstGeom>
        </p:spPr>
      </p:pic>
      <p:sp>
        <p:nvSpPr>
          <p:cNvPr id="2" name="矩形 1"/>
          <p:cNvSpPr/>
          <p:nvPr/>
        </p:nvSpPr>
        <p:spPr>
          <a:xfrm>
            <a:off x="807720" y="757488"/>
            <a:ext cx="10878312" cy="583565"/>
          </a:xfrm>
          <a:prstGeom prst="rect">
            <a:avLst/>
          </a:prstGeom>
        </p:spPr>
        <p:txBody>
          <a:bodyPr wrap="square">
            <a:spAutoFit/>
          </a:bodyPr>
          <a:lstStyle/>
          <a:p>
            <a:pPr algn="just">
              <a:spcAft>
                <a:spcPts val="0"/>
              </a:spcAft>
              <a:tabLst>
                <a:tab pos="1065530" algn="l"/>
              </a:tabLst>
            </a:pPr>
            <a:r>
              <a:rPr lang="en-US" altLang="zh-CN" sz="3200" kern="100" dirty="0" smtClean="0">
                <a:latin typeface="楷体" panose="02010609060101010101" charset="-122"/>
                <a:ea typeface="楷体" panose="02010609060101010101" charset="-122"/>
                <a:cs typeface="华文楷体" panose="02010600040101010101" pitchFamily="2" charset="-122"/>
              </a:rPr>
              <a:t>    </a:t>
            </a:r>
            <a:endParaRPr lang="zh-CN" altLang="zh-CN" sz="3200" kern="100" dirty="0">
              <a:latin typeface="楷体" panose="02010609060101010101" charset="-122"/>
              <a:ea typeface="楷体" panose="02010609060101010101" charset="-122"/>
              <a:cs typeface="华文楷体" panose="02010600040101010101" pitchFamily="2" charset="-122"/>
            </a:endParaRPr>
          </a:p>
        </p:txBody>
      </p:sp>
      <p:sp>
        <p:nvSpPr>
          <p:cNvPr id="7"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教材解析</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469265" y="864235"/>
            <a:ext cx="11231245" cy="5507990"/>
          </a:xfrm>
          <a:prstGeom prst="rect">
            <a:avLst/>
          </a:prstGeom>
          <a:noFill/>
          <a:ln w="9525">
            <a:noFill/>
          </a:ln>
        </p:spPr>
        <p:txBody>
          <a:bodyPr wrap="square">
            <a:spAutoFit/>
          </a:bodyPr>
          <a:lstStyle/>
          <a:p>
            <a:pPr indent="304800" fontAlgn="auto"/>
            <a:r>
              <a:rPr lang="en-US" altLang="zh-CN" sz="3200" b="1">
                <a:latin typeface="楷体" panose="02010609060101010101" charset="-122"/>
                <a:ea typeface="楷体" panose="02010609060101010101" charset="-122"/>
                <a:cs typeface="楷体" panose="02010609060101010101" charset="-122"/>
              </a:rPr>
              <a:t>  本课阐述了中国抗战从局部走向全面、危亡与生机共存的史实，主要包括“七七事变”“国共第二次合作”“淞沪会战”“南京大屠杀”四个子目。</a:t>
            </a:r>
          </a:p>
          <a:p>
            <a:pPr indent="304800" fontAlgn="auto"/>
            <a:r>
              <a:rPr lang="en-US" altLang="zh-CN" sz="3200" b="1">
                <a:latin typeface="楷体" panose="02010609060101010101" charset="-122"/>
                <a:ea typeface="楷体" panose="02010609060101010101" charset="-122"/>
                <a:cs typeface="楷体" panose="02010609060101010101" charset="-122"/>
              </a:rPr>
              <a:t>  </a:t>
            </a:r>
            <a:r>
              <a:rPr lang="en-US" altLang="zh-CN" sz="3200" b="1">
                <a:solidFill>
                  <a:srgbClr val="FF0000"/>
                </a:solidFill>
                <a:latin typeface="楷体" panose="02010609060101010101" charset="-122"/>
                <a:ea typeface="楷体" panose="02010609060101010101" charset="-122"/>
                <a:cs typeface="楷体" panose="02010609060101010101" charset="-122"/>
              </a:rPr>
              <a:t>七七事变既</a:t>
            </a:r>
            <a:r>
              <a:rPr lang="en-US" altLang="zh-CN" sz="3200" b="1">
                <a:latin typeface="楷体" panose="02010609060101010101" charset="-122"/>
                <a:ea typeface="楷体" panose="02010609060101010101" charset="-122"/>
                <a:cs typeface="楷体" panose="02010609060101010101" charset="-122"/>
              </a:rPr>
              <a:t>是日本由局部侵华到全面侵华的开始，也是中国全民族抗战的起点。中华民族危亡之际，</a:t>
            </a:r>
            <a:r>
              <a:rPr lang="en-US" altLang="zh-CN" sz="3200" b="1">
                <a:solidFill>
                  <a:srgbClr val="FF0000"/>
                </a:solidFill>
                <a:latin typeface="楷体" panose="02010609060101010101" charset="-122"/>
                <a:ea typeface="楷体" panose="02010609060101010101" charset="-122"/>
                <a:cs typeface="楷体" panose="02010609060101010101" charset="-122"/>
              </a:rPr>
              <a:t>国共两党摒弃前嫌，建立抗日民族统一战线</a:t>
            </a:r>
            <a:r>
              <a:rPr lang="en-US" altLang="zh-CN" sz="3200" b="1">
                <a:latin typeface="楷体" panose="02010609060101010101" charset="-122"/>
                <a:ea typeface="楷体" panose="02010609060101010101" charset="-122"/>
                <a:cs typeface="楷体" panose="02010609060101010101" charset="-122"/>
              </a:rPr>
              <a:t>，助推抗战由局部走向全面，为抗战最终胜利奠定基础。</a:t>
            </a:r>
            <a:r>
              <a:rPr lang="en-US" altLang="zh-CN" sz="3200" b="1">
                <a:solidFill>
                  <a:srgbClr val="FF0000"/>
                </a:solidFill>
                <a:latin typeface="楷体" panose="02010609060101010101" charset="-122"/>
                <a:ea typeface="楷体" panose="02010609060101010101" charset="-122"/>
                <a:cs typeface="楷体" panose="02010609060101010101" charset="-122"/>
              </a:rPr>
              <a:t>淞沪会战打破了</a:t>
            </a:r>
            <a:r>
              <a:rPr lang="en-US" altLang="zh-CN" sz="3200" b="1">
                <a:latin typeface="楷体" panose="02010609060101010101" charset="-122"/>
                <a:ea typeface="楷体" panose="02010609060101010101" charset="-122"/>
                <a:cs typeface="楷体" panose="02010609060101010101" charset="-122"/>
              </a:rPr>
              <a:t>日本三个月灭亡中国的迷梦。日本占领南京后制造了南京大屠杀惨案，充分暴露了日本帝国主义的凶残本质。</a:t>
            </a:r>
          </a:p>
          <a:p>
            <a:pPr indent="304800" fontAlgn="auto"/>
            <a:r>
              <a:rPr lang="en-US" altLang="zh-CN" sz="3200" b="1">
                <a:latin typeface="楷体" panose="02010609060101010101" charset="-122"/>
                <a:ea typeface="楷体" panose="02010609060101010101" charset="-122"/>
                <a:cs typeface="楷体" panose="02010609060101010101" charset="-122"/>
              </a:rPr>
              <a:t>  通过本课的学习，</a:t>
            </a:r>
            <a:r>
              <a:rPr lang="zh-CN" altLang="en-US" sz="3200" b="1">
                <a:latin typeface="楷体" panose="02010609060101010101" charset="-122"/>
                <a:ea typeface="楷体" panose="02010609060101010101" charset="-122"/>
                <a:cs typeface="楷体" panose="02010609060101010101" charset="-122"/>
              </a:rPr>
              <a:t>使</a:t>
            </a:r>
            <a:r>
              <a:rPr lang="en-US" altLang="zh-CN" sz="3200" b="1">
                <a:latin typeface="楷体" panose="02010609060101010101" charset="-122"/>
                <a:ea typeface="楷体" panose="02010609060101010101" charset="-122"/>
                <a:cs typeface="楷体" panose="02010609060101010101" charset="-122"/>
              </a:rPr>
              <a:t>学生体会中国军民顽强不屈、誓死捍卫国土</a:t>
            </a:r>
            <a:r>
              <a:rPr lang="en-US" altLang="zh-CN" sz="3200" b="1">
                <a:solidFill>
                  <a:schemeClr val="tx1"/>
                </a:solidFill>
                <a:latin typeface="楷体" panose="02010609060101010101" charset="-122"/>
                <a:ea typeface="楷体" panose="02010609060101010101" charset="-122"/>
                <a:cs typeface="楷体" panose="02010609060101010101" charset="-122"/>
              </a:rPr>
              <a:t>的家国情怀与维护国家主权和民族尊严的精神气节</a:t>
            </a:r>
            <a:r>
              <a:rPr lang="zh-CN" altLang="en-US" sz="3200" b="1">
                <a:solidFill>
                  <a:schemeClr val="tx1"/>
                </a:solidFill>
                <a:latin typeface="楷体" panose="02010609060101010101" charset="-122"/>
                <a:ea typeface="楷体" panose="02010609060101010101" charset="-122"/>
                <a:cs typeface="楷体" panose="02010609060101010101" charset="-122"/>
              </a:rPr>
              <a:t>。</a:t>
            </a:r>
            <a:endParaRPr lang="zh-CN" altLang="en-US" sz="3200" b="1">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3011" y="850142"/>
            <a:ext cx="11145327" cy="5692775"/>
          </a:xfrm>
          <a:prstGeom prst="rect">
            <a:avLst/>
          </a:prstGeom>
        </p:spPr>
        <p:txBody>
          <a:bodyPr wrap="square">
            <a:spAutoFit/>
          </a:bodyPr>
          <a:lstStyle/>
          <a:p>
            <a:pPr indent="304800" algn="just">
              <a:spcAft>
                <a:spcPts val="0"/>
              </a:spcAft>
              <a:tabLst>
                <a:tab pos="1065530" algn="l"/>
              </a:tabLst>
            </a:pPr>
            <a:r>
              <a:rPr lang="en-US" altLang="zh-CN" sz="2800" b="1" kern="100" dirty="0" smtClean="0">
                <a:latin typeface="楷体" panose="02010609060101010101" charset="-122"/>
                <a:ea typeface="楷体" panose="02010609060101010101" charset="-122"/>
                <a:cs typeface="华文楷体" panose="02010600040101010101" pitchFamily="2" charset="-122"/>
              </a:rPr>
              <a:t>  1.认识</a:t>
            </a:r>
            <a:r>
              <a:rPr lang="en-US" altLang="zh-CN" sz="2800" b="1" kern="100" dirty="0" smtClean="0">
                <a:solidFill>
                  <a:srgbClr val="FF0000"/>
                </a:solidFill>
                <a:latin typeface="楷体" panose="02010609060101010101" charset="-122"/>
                <a:ea typeface="楷体" panose="02010609060101010101" charset="-122"/>
                <a:cs typeface="华文楷体" panose="02010600040101010101" pitchFamily="2" charset="-122"/>
              </a:rPr>
              <a:t>七七事变是中国全民族抗战开始</a:t>
            </a:r>
            <a:r>
              <a:rPr lang="en-US" altLang="zh-CN" sz="2800" b="1" kern="100" dirty="0" smtClean="0">
                <a:latin typeface="楷体" panose="02010609060101010101" charset="-122"/>
                <a:ea typeface="楷体" panose="02010609060101010101" charset="-122"/>
                <a:cs typeface="华文楷体" panose="02010600040101010101" pitchFamily="2" charset="-122"/>
              </a:rPr>
              <a:t>的标志。简述中国守军抗日的史实，培养口头表达及历史思维能力。认识国共</a:t>
            </a:r>
            <a:r>
              <a:rPr lang="en-US" altLang="zh-CN" sz="2800" b="1" kern="100" dirty="0" smtClean="0">
                <a:solidFill>
                  <a:srgbClr val="FF0000"/>
                </a:solidFill>
                <a:latin typeface="楷体" panose="02010609060101010101" charset="-122"/>
                <a:ea typeface="楷体" panose="02010609060101010101" charset="-122"/>
                <a:cs typeface="华文楷体" panose="02010600040101010101" pitchFamily="2" charset="-122"/>
              </a:rPr>
              <a:t>两党第二次合作是抗日民族统一战线正式建立</a:t>
            </a:r>
            <a:r>
              <a:rPr lang="en-US" altLang="zh-CN" sz="2800" b="1" kern="100" dirty="0" smtClean="0">
                <a:latin typeface="楷体" panose="02010609060101010101" charset="-122"/>
                <a:ea typeface="楷体" panose="02010609060101010101" charset="-122"/>
                <a:cs typeface="华文楷体" panose="02010600040101010101" pitchFamily="2" charset="-122"/>
              </a:rPr>
              <a:t>的标志；以侵华日军南京大屠杀等罪行为例，</a:t>
            </a:r>
            <a:r>
              <a:rPr lang="en-US" altLang="zh-CN" sz="2800" b="1" kern="100" dirty="0" smtClean="0">
                <a:solidFill>
                  <a:srgbClr val="FF0000"/>
                </a:solidFill>
                <a:latin typeface="楷体" panose="02010609060101010101" charset="-122"/>
                <a:ea typeface="楷体" panose="02010609060101010101" charset="-122"/>
                <a:cs typeface="华文楷体" panose="02010600040101010101" pitchFamily="2" charset="-122"/>
              </a:rPr>
              <a:t>认识日本军国主义凶恶残暴的侵略本质</a:t>
            </a:r>
            <a:r>
              <a:rPr lang="en-US" altLang="zh-CN" sz="2800" b="1" kern="100" dirty="0" smtClean="0">
                <a:latin typeface="楷体" panose="02010609060101010101" charset="-122"/>
                <a:ea typeface="楷体" panose="02010609060101010101" charset="-122"/>
                <a:cs typeface="华文楷体" panose="02010600040101010101" pitchFamily="2" charset="-122"/>
              </a:rPr>
              <a:t>，培养学生分析历史问题的能力。</a:t>
            </a:r>
            <a:endParaRPr lang="zh-CN" altLang="zh-CN" sz="2800" b="1" kern="100" dirty="0">
              <a:latin typeface="楷体" panose="02010609060101010101" charset="-122"/>
              <a:ea typeface="楷体" panose="02010609060101010101" charset="-122"/>
              <a:cs typeface="华文楷体" panose="02010600040101010101" pitchFamily="2" charset="-122"/>
            </a:endParaRPr>
          </a:p>
          <a:p>
            <a:pPr indent="304800" algn="just">
              <a:spcAft>
                <a:spcPts val="0"/>
              </a:spcAft>
              <a:tabLst>
                <a:tab pos="1065530" algn="l"/>
              </a:tabLst>
            </a:pPr>
            <a:r>
              <a:rPr lang="en-US" altLang="zh-CN" sz="2800" b="1" kern="100" dirty="0" smtClean="0">
                <a:latin typeface="楷体" panose="02010609060101010101" charset="-122"/>
                <a:ea typeface="楷体" panose="02010609060101010101" charset="-122"/>
                <a:cs typeface="华文楷体" panose="02010600040101010101" pitchFamily="2" charset="-122"/>
              </a:rPr>
              <a:t>  2.通过补充材料，使学生掌握“</a:t>
            </a:r>
            <a:r>
              <a:rPr lang="en-US" altLang="zh-CN" sz="2800" b="1" kern="100" dirty="0" smtClean="0">
                <a:solidFill>
                  <a:srgbClr val="FF0000"/>
                </a:solidFill>
                <a:latin typeface="楷体" panose="02010609060101010101" charset="-122"/>
                <a:ea typeface="楷体" panose="02010609060101010101" charset="-122"/>
                <a:cs typeface="华文楷体" panose="02010600040101010101" pitchFamily="2" charset="-122"/>
              </a:rPr>
              <a:t>论从史出，史论结合</a:t>
            </a:r>
            <a:r>
              <a:rPr lang="en-US" altLang="zh-CN" sz="2800" b="1" kern="100" dirty="0" smtClean="0">
                <a:latin typeface="楷体" panose="02010609060101010101" charset="-122"/>
                <a:ea typeface="楷体" panose="02010609060101010101" charset="-122"/>
                <a:cs typeface="华文楷体" panose="02010600040101010101" pitchFamily="2" charset="-122"/>
              </a:rPr>
              <a:t>”的学习方法，提高解析历史问题的能力；通过</a:t>
            </a:r>
            <a:r>
              <a:rPr lang="en-US" altLang="zh-CN" sz="2800" b="1" kern="100" dirty="0" smtClean="0">
                <a:solidFill>
                  <a:srgbClr val="FF0000"/>
                </a:solidFill>
                <a:latin typeface="楷体" panose="02010609060101010101" charset="-122"/>
                <a:ea typeface="楷体" panose="02010609060101010101" charset="-122"/>
                <a:cs typeface="华文楷体" panose="02010600040101010101" pitchFamily="2" charset="-122"/>
              </a:rPr>
              <a:t>情境创设，</a:t>
            </a:r>
            <a:r>
              <a:rPr lang="en-US" altLang="zh-CN" sz="2800" b="1" kern="100" dirty="0" smtClean="0">
                <a:latin typeface="楷体" panose="02010609060101010101" charset="-122"/>
                <a:ea typeface="楷体" panose="02010609060101010101" charset="-122"/>
                <a:cs typeface="华文楷体" panose="02010600040101010101" pitchFamily="2" charset="-122"/>
              </a:rPr>
              <a:t>使学生切实感受到日本军国主义凶恶残暴的侵略本质及抗日军民顽强不屈的爱国精神；充分利用信息技术辅助教学，提升学生参与度，激发学生学习兴趣与主动思考的意识。</a:t>
            </a:r>
          </a:p>
          <a:p>
            <a:pPr indent="304800" algn="just">
              <a:spcAft>
                <a:spcPts val="0"/>
              </a:spcAft>
              <a:tabLst>
                <a:tab pos="1065530" algn="l"/>
              </a:tabLst>
            </a:pPr>
            <a:r>
              <a:rPr lang="en-US" altLang="zh-CN" sz="2800" b="1" kern="100" dirty="0" smtClean="0">
                <a:latin typeface="楷体" panose="02010609060101010101" charset="-122"/>
                <a:ea typeface="楷体" panose="02010609060101010101" charset="-122"/>
                <a:cs typeface="华文楷体" panose="02010600040101010101" pitchFamily="2" charset="-122"/>
              </a:rPr>
              <a:t>  3.以中国军民的具体抗争为例，</a:t>
            </a:r>
            <a:r>
              <a:rPr lang="en-US" altLang="zh-CN" sz="2800" b="1" kern="100" dirty="0" smtClean="0">
                <a:solidFill>
                  <a:srgbClr val="FF0000"/>
                </a:solidFill>
                <a:latin typeface="楷体" panose="02010609060101010101" charset="-122"/>
                <a:ea typeface="楷体" panose="02010609060101010101" charset="-122"/>
                <a:cs typeface="华文楷体" panose="02010600040101010101" pitchFamily="2" charset="-122"/>
              </a:rPr>
              <a:t>感受中华民族顽强不屈、团结对外的优秀品质。</a:t>
            </a:r>
            <a:r>
              <a:rPr lang="en-US" altLang="zh-CN" sz="2800" b="1" kern="100" dirty="0" smtClean="0">
                <a:latin typeface="楷体" panose="02010609060101010101" charset="-122"/>
                <a:ea typeface="楷体" panose="02010609060101010101" charset="-122"/>
                <a:cs typeface="华文楷体" panose="02010600040101010101" pitchFamily="2" charset="-122"/>
              </a:rPr>
              <a:t>学习中国军队为国家和民族利益而现身的</a:t>
            </a:r>
            <a:r>
              <a:rPr lang="en-US" altLang="zh-CN" sz="2800" b="1" kern="100" dirty="0" smtClean="0">
                <a:solidFill>
                  <a:srgbClr val="FF0000"/>
                </a:solidFill>
                <a:latin typeface="楷体" panose="02010609060101010101" charset="-122"/>
                <a:ea typeface="楷体" panose="02010609060101010101" charset="-122"/>
                <a:cs typeface="华文楷体" panose="02010600040101010101" pitchFamily="2" charset="-122"/>
              </a:rPr>
              <a:t>爱国主义</a:t>
            </a:r>
            <a:r>
              <a:rPr lang="en-US" altLang="zh-CN" sz="2800" b="1" kern="100" dirty="0" smtClean="0">
                <a:latin typeface="楷体" panose="02010609060101010101" charset="-122"/>
                <a:ea typeface="楷体" panose="02010609060101010101" charset="-122"/>
                <a:cs typeface="华文楷体" panose="02010600040101010101" pitchFamily="2" charset="-122"/>
              </a:rPr>
              <a:t>精神，树立为维护世界和平而奋斗的精神。</a:t>
            </a:r>
          </a:p>
        </p:txBody>
      </p:sp>
      <p:sp>
        <p:nvSpPr>
          <p:cNvPr id="5"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教学目标</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sp>
        <p:nvSpPr>
          <p:cNvPr id="2" name="矩形 1"/>
          <p:cNvSpPr/>
          <p:nvPr/>
        </p:nvSpPr>
        <p:spPr>
          <a:xfrm>
            <a:off x="1986722" y="2063811"/>
            <a:ext cx="8931215" cy="2584450"/>
          </a:xfrm>
          <a:prstGeom prst="rect">
            <a:avLst/>
          </a:prstGeom>
        </p:spPr>
        <p:txBody>
          <a:bodyPr wrap="square">
            <a:spAutoFit/>
          </a:bodyPr>
          <a:lstStyle/>
          <a:p>
            <a:pPr algn="just" defTabSz="914400" fontAlgn="auto">
              <a:lnSpc>
                <a:spcPct val="100000"/>
              </a:lnSpc>
              <a:spcAft>
                <a:spcPts val="0"/>
              </a:spcAft>
              <a:tabLst>
                <a:tab pos="1065530" algn="l"/>
              </a:tabLst>
            </a:pPr>
            <a:r>
              <a:rPr lang="zh-CN" altLang="zh-CN" sz="3600" b="1" kern="100" dirty="0">
                <a:latin typeface="Times New Roman" panose="02020603050405020304" pitchFamily="18" charset="0"/>
                <a:ea typeface="黑体" panose="02010609060101010101" pitchFamily="49" charset="-122"/>
                <a:cs typeface="宋体" panose="02010600030101010101" pitchFamily="2" charset="-122"/>
              </a:rPr>
              <a:t>教学重点</a:t>
            </a:r>
            <a:r>
              <a:rPr lang="zh-CN" altLang="zh-CN" sz="3600" b="1" kern="100" dirty="0" smtClean="0">
                <a:latin typeface="Times New Roman" panose="02020603050405020304" pitchFamily="18" charset="0"/>
                <a:ea typeface="黑体" panose="02010609060101010101" pitchFamily="49" charset="-122"/>
                <a:cs typeface="宋体" panose="02010600030101010101" pitchFamily="2" charset="-122"/>
              </a:rPr>
              <a:t>：</a:t>
            </a:r>
            <a:r>
              <a:rPr lang="zh-CN" altLang="zh-CN" sz="3000" b="1" kern="100" dirty="0">
                <a:solidFill>
                  <a:srgbClr val="FF0000"/>
                </a:solidFill>
                <a:latin typeface="楷体" panose="02010609060101010101" charset="-122"/>
                <a:ea typeface="楷体" panose="02010609060101010101" charset="-122"/>
                <a:cs typeface="华文楷体" panose="02010600040101010101" pitchFamily="2" charset="-122"/>
              </a:rPr>
              <a:t>七七事变的史实，国共第二次合作</a:t>
            </a:r>
            <a:r>
              <a:rPr lang="zh-CN" altLang="zh-CN" sz="3000" b="1" kern="100" dirty="0">
                <a:latin typeface="楷体" panose="02010609060101010101" charset="-122"/>
                <a:ea typeface="楷体" panose="02010609060101010101" charset="-122"/>
                <a:cs typeface="华文楷体" panose="02010600040101010101" pitchFamily="2" charset="-122"/>
              </a:rPr>
              <a:t>的实现和全民族抗战的意义，</a:t>
            </a:r>
            <a:r>
              <a:rPr lang="zh-CN" altLang="zh-CN" sz="3000" b="1" kern="100" dirty="0">
                <a:solidFill>
                  <a:srgbClr val="FF0000"/>
                </a:solidFill>
                <a:latin typeface="楷体" panose="02010609060101010101" charset="-122"/>
                <a:ea typeface="楷体" panose="02010609060101010101" charset="-122"/>
                <a:cs typeface="华文楷体" panose="02010600040101010101" pitchFamily="2" charset="-122"/>
              </a:rPr>
              <a:t>日本军国主义</a:t>
            </a:r>
            <a:r>
              <a:rPr lang="zh-CN" altLang="zh-CN" sz="3000" b="1" kern="100" dirty="0">
                <a:latin typeface="楷体" panose="02010609060101010101" charset="-122"/>
                <a:ea typeface="楷体" panose="02010609060101010101" charset="-122"/>
                <a:cs typeface="华文楷体" panose="02010600040101010101" pitchFamily="2" charset="-122"/>
              </a:rPr>
              <a:t>的罪行与凶恶残暴的侵略本质。</a:t>
            </a:r>
            <a:endParaRPr lang="zh-CN" altLang="zh-CN" sz="3000" kern="100" dirty="0">
              <a:latin typeface="楷体" panose="02010609060101010101" charset="-122"/>
              <a:ea typeface="楷体" panose="02010609060101010101" charset="-122"/>
              <a:cs typeface="华文楷体" panose="02010600040101010101" pitchFamily="2" charset="-122"/>
            </a:endParaRPr>
          </a:p>
          <a:p>
            <a:pPr algn="just" defTabSz="914400" fontAlgn="auto">
              <a:lnSpc>
                <a:spcPct val="100000"/>
              </a:lnSpc>
              <a:tabLst>
                <a:tab pos="1065530" algn="l"/>
              </a:tabLst>
            </a:pPr>
            <a:r>
              <a:rPr lang="zh-CN" altLang="zh-CN" sz="3600" b="1" kern="100" dirty="0">
                <a:latin typeface="Times New Roman" panose="02020603050405020304" pitchFamily="18" charset="0"/>
                <a:ea typeface="黑体" panose="02010609060101010101" pitchFamily="49" charset="-122"/>
                <a:cs typeface="宋体" panose="02010600030101010101" pitchFamily="2" charset="-122"/>
              </a:rPr>
              <a:t>教学难点：</a:t>
            </a:r>
            <a:r>
              <a:rPr lang="zh-CN" altLang="zh-CN" sz="3000" b="1" kern="100" dirty="0">
                <a:latin typeface="楷体" panose="02010609060101010101" charset="-122"/>
                <a:ea typeface="楷体" panose="02010609060101010101" charset="-122"/>
                <a:cs typeface="华文楷体" panose="02010600040101010101" pitchFamily="2" charset="-122"/>
              </a:rPr>
              <a:t>七七事变影响、抗日民族统一战线的建立条件及历程，</a:t>
            </a:r>
            <a:r>
              <a:rPr lang="zh-CN" altLang="zh-CN" sz="3000" b="1" kern="100" dirty="0">
                <a:solidFill>
                  <a:srgbClr val="FF0000"/>
                </a:solidFill>
                <a:latin typeface="楷体" panose="02010609060101010101" charset="-122"/>
                <a:ea typeface="楷体" panose="02010609060101010101" charset="-122"/>
                <a:cs typeface="华文楷体" panose="02010600040101010101" pitchFamily="2" charset="-122"/>
              </a:rPr>
              <a:t>淞沪会战的意义</a:t>
            </a:r>
            <a:r>
              <a:rPr lang="zh-CN" altLang="zh-CN" sz="3000" b="1" kern="100" dirty="0">
                <a:latin typeface="楷体" panose="02010609060101010101" charset="-122"/>
                <a:ea typeface="楷体" panose="02010609060101010101" charset="-122"/>
                <a:cs typeface="华文楷体" panose="02010600040101010101" pitchFamily="2" charset="-122"/>
              </a:rPr>
              <a:t>。</a:t>
            </a:r>
            <a:endParaRPr lang="zh-CN" altLang="zh-CN" sz="3600" b="1" kern="100" dirty="0">
              <a:latin typeface="Times New Roman" panose="02020603050405020304" pitchFamily="18" charset="0"/>
              <a:ea typeface="黑体" panose="02010609060101010101" pitchFamily="49" charset="-122"/>
              <a:cs typeface="宋体" panose="02010600030101010101" pitchFamily="2" charset="-122"/>
            </a:endParaRPr>
          </a:p>
        </p:txBody>
      </p:sp>
      <p:sp>
        <p:nvSpPr>
          <p:cNvPr id="5" name="矩形 2"/>
          <p:cNvSpPr/>
          <p:nvPr/>
        </p:nvSpPr>
        <p:spPr>
          <a:xfrm>
            <a:off x="0" y="449001"/>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重点难点</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图片 3" descr="7.18三星蚊香‘非常时期，非常准备“"/>
          <p:cNvPicPr>
            <a:picLocks noChangeAspect="1"/>
          </p:cNvPicPr>
          <p:nvPr/>
        </p:nvPicPr>
        <p:blipFill>
          <a:blip r:embed="rId4"/>
          <a:stretch>
            <a:fillRect/>
          </a:stretch>
        </p:blipFill>
        <p:spPr>
          <a:xfrm>
            <a:off x="2200910" y="852805"/>
            <a:ext cx="3789680" cy="4923790"/>
          </a:xfrm>
          <a:prstGeom prst="rect">
            <a:avLst/>
          </a:prstGeom>
          <a:noFill/>
          <a:ln w="9525">
            <a:noFill/>
          </a:ln>
        </p:spPr>
      </p:pic>
      <p:pic>
        <p:nvPicPr>
          <p:cNvPr id="26626" name="图片 4" descr="7.18"/>
          <p:cNvPicPr>
            <a:picLocks noChangeAspect="1"/>
          </p:cNvPicPr>
          <p:nvPr/>
        </p:nvPicPr>
        <p:blipFill>
          <a:blip r:embed="rId5"/>
          <a:srcRect t="5261" b="2551"/>
          <a:stretch>
            <a:fillRect/>
          </a:stretch>
        </p:blipFill>
        <p:spPr>
          <a:xfrm>
            <a:off x="7077075" y="852805"/>
            <a:ext cx="3488690" cy="4823460"/>
          </a:xfrm>
          <a:prstGeom prst="rect">
            <a:avLst/>
          </a:prstGeom>
          <a:noFill/>
          <a:ln w="9525" cap="flat" cmpd="sng">
            <a:solidFill>
              <a:srgbClr val="0D0D0D"/>
            </a:solidFill>
            <a:prstDash val="solid"/>
            <a:round/>
            <a:headEnd type="none" w="med" len="med"/>
            <a:tailEnd type="none" w="med" len="med"/>
          </a:ln>
        </p:spPr>
      </p:pic>
      <p:sp>
        <p:nvSpPr>
          <p:cNvPr id="26627" name="文本框 1"/>
          <p:cNvSpPr txBox="1"/>
          <p:nvPr/>
        </p:nvSpPr>
        <p:spPr>
          <a:xfrm>
            <a:off x="7076758" y="6143308"/>
            <a:ext cx="4983480" cy="645160"/>
          </a:xfrm>
          <a:prstGeom prst="rect">
            <a:avLst/>
          </a:prstGeom>
          <a:noFill/>
          <a:ln w="9525">
            <a:noFill/>
          </a:ln>
        </p:spPr>
        <p:txBody>
          <a:bodyPr wrap="none" anchor="t">
            <a:spAutoFit/>
          </a:bodyPr>
          <a:lstStyle/>
          <a:p>
            <a:pPr algn="r"/>
            <a:r>
              <a:rPr lang="en-US" altLang="zh-CN" sz="3600">
                <a:solidFill>
                  <a:srgbClr val="FF0000"/>
                </a:solidFill>
                <a:latin typeface="楷体" panose="02010609060101010101" charset="-122"/>
                <a:ea typeface="楷体" panose="02010609060101010101" charset="-122"/>
                <a:cs typeface="楷体" panose="02010609060101010101" charset="-122"/>
              </a:rPr>
              <a:t>——</a:t>
            </a:r>
            <a:r>
              <a:rPr lang="zh-CN" altLang="en-US" sz="3600">
                <a:solidFill>
                  <a:srgbClr val="FF0000"/>
                </a:solidFill>
                <a:latin typeface="楷体" panose="02010609060101010101" charset="-122"/>
                <a:ea typeface="楷体" panose="02010609060101010101" charset="-122"/>
                <a:cs typeface="楷体" panose="02010609060101010101" charset="-122"/>
              </a:rPr>
              <a:t>《申报》</a:t>
            </a:r>
            <a:r>
              <a:rPr lang="en-US" altLang="zh-CN" sz="3600">
                <a:solidFill>
                  <a:srgbClr val="FF0000"/>
                </a:solidFill>
                <a:latin typeface="楷体" panose="02010609060101010101" charset="-122"/>
                <a:ea typeface="楷体" panose="02010609060101010101" charset="-122"/>
                <a:cs typeface="楷体" panose="02010609060101010101" charset="-122"/>
              </a:rPr>
              <a:t>1937.7.18</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p:nvPr/>
        </p:nvSpPr>
        <p:spPr>
          <a:xfrm>
            <a:off x="0" y="449001"/>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学情分析</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
        <p:nvSpPr>
          <p:cNvPr id="5" name="矩形 4"/>
          <p:cNvSpPr/>
          <p:nvPr/>
        </p:nvSpPr>
        <p:spPr>
          <a:xfrm>
            <a:off x="1327274" y="1350058"/>
            <a:ext cx="9553246" cy="5262979"/>
          </a:xfrm>
          <a:prstGeom prst="rect">
            <a:avLst/>
          </a:prstGeom>
        </p:spPr>
        <p:txBody>
          <a:bodyPr wrap="square">
            <a:spAutoFit/>
          </a:bodyPr>
          <a:lstStyle/>
          <a:p>
            <a:pPr indent="304800" algn="just">
              <a:tabLst>
                <a:tab pos="1065530" algn="l"/>
              </a:tabLst>
            </a:pPr>
            <a:r>
              <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rPr>
              <a:t>   </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八</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年级</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学生</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对抗日战争史</a:t>
            </a:r>
            <a:r>
              <a:rPr lang="zh-CN" altLang="en-US"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有一定的知识基础</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，如参加过南京大屠杀</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纪念日活动</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，观看过关于淞沪会战等的</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影视作品</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，同时经过七年级的学习积累</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已</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初步</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掌握一些历史</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学习方法</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a:t>
            </a:r>
            <a:endPar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endParaRPr>
          </a:p>
          <a:p>
            <a:pPr indent="304800" algn="just">
              <a:tabLst>
                <a:tab pos="1065530" algn="l"/>
              </a:tabLst>
            </a:pPr>
            <a:r>
              <a:rPr lang="en-US" altLang="zh-CN" sz="2800" kern="100" dirty="0">
                <a:latin typeface="楷体" panose="02010609060101010101" pitchFamily="49" charset="-122"/>
                <a:ea typeface="楷体" panose="02010609060101010101" pitchFamily="49" charset="-122"/>
                <a:cs typeface="华文楷体" panose="02010600040101010101" pitchFamily="2" charset="-122"/>
              </a:rPr>
              <a:t> </a:t>
            </a:r>
            <a:r>
              <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rPr>
              <a:t>  </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但</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学生</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对</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日军</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发动</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全面</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侵华战争的</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背景</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七七</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事变”和</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国共合作</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的</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历史</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细节并不</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清晰，对历史事件的时序性</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和</a:t>
            </a:r>
            <a:r>
              <a:rPr lang="zh-CN" altLang="en-US"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逻辑关系也存在盲点</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a:t>
            </a:r>
            <a:r>
              <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rPr>
              <a:t>  </a:t>
            </a:r>
          </a:p>
          <a:p>
            <a:pPr indent="304800" algn="just">
              <a:tabLst>
                <a:tab pos="1065530" algn="l"/>
              </a:tabLst>
            </a:pPr>
            <a:r>
              <a:rPr lang="en-US" altLang="zh-CN" sz="2800" kern="100" dirty="0">
                <a:latin typeface="楷体" panose="02010609060101010101" pitchFamily="49" charset="-122"/>
                <a:ea typeface="楷体" panose="02010609060101010101" pitchFamily="49" charset="-122"/>
                <a:cs typeface="华文楷体" panose="02010600040101010101" pitchFamily="2" charset="-122"/>
              </a:rPr>
              <a:t> </a:t>
            </a:r>
            <a:r>
              <a:rPr lang="en-US" altLang="zh-CN" sz="2800" kern="100" dirty="0" smtClean="0">
                <a:latin typeface="楷体" panose="02010609060101010101" pitchFamily="49" charset="-122"/>
                <a:ea typeface="楷体" panose="02010609060101010101" pitchFamily="49" charset="-122"/>
                <a:cs typeface="华文楷体" panose="02010600040101010101" pitchFamily="2" charset="-122"/>
              </a:rPr>
              <a:t>  </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因此</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在本课教学过程中</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我</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将</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侧重</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于</a:t>
            </a:r>
            <a:r>
              <a:rPr lang="zh-CN" altLang="en-US"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通过</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历史的细节</a:t>
            </a:r>
            <a:r>
              <a:rPr lang="zh-CN" altLang="en-US"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去</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探析</a:t>
            </a:r>
            <a:r>
              <a:rPr lang="zh-CN" altLang="en-US"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事件的发展，用情境去</a:t>
            </a:r>
            <a:r>
              <a:rPr lang="zh-CN" altLang="en-US"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帮助</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学生</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构建整体知识</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架构</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力图</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解决</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他们在</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抗日战争</a:t>
            </a:r>
            <a:r>
              <a:rPr lang="zh-CN" altLang="zh-CN" sz="2800" kern="100" dirty="0">
                <a:latin typeface="楷体" panose="02010609060101010101" pitchFamily="49" charset="-122"/>
                <a:ea typeface="楷体" panose="02010609060101010101" pitchFamily="49" charset="-122"/>
                <a:cs typeface="华文楷体" panose="02010600040101010101" pitchFamily="2" charset="-122"/>
              </a:rPr>
              <a:t>史中存在的</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困惑，以</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期展现</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全面</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、客观、真实</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的抗战</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初期的</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历史，</a:t>
            </a:r>
            <a:r>
              <a:rPr lang="zh-CN" altLang="en-US" sz="2800" kern="100" dirty="0" smtClean="0">
                <a:latin typeface="楷体" panose="02010609060101010101" pitchFamily="49" charset="-122"/>
                <a:ea typeface="楷体" panose="02010609060101010101" pitchFamily="49" charset="-122"/>
                <a:cs typeface="华文楷体" panose="02010600040101010101" pitchFamily="2" charset="-122"/>
              </a:rPr>
              <a:t>使孩子懂得</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铭记</a:t>
            </a:r>
            <a:r>
              <a:rPr lang="zh-CN" altLang="zh-CN" sz="2800" kern="100" dirty="0">
                <a:solidFill>
                  <a:srgbClr val="FF0000"/>
                </a:solidFill>
                <a:latin typeface="楷体" panose="02010609060101010101" pitchFamily="49" charset="-122"/>
                <a:ea typeface="楷体" panose="02010609060101010101" pitchFamily="49" charset="-122"/>
                <a:cs typeface="华文楷体" panose="02010600040101010101" pitchFamily="2" charset="-122"/>
              </a:rPr>
              <a:t>历史</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a:t>
            </a:r>
            <a:r>
              <a:rPr lang="zh-CN" altLang="en-US"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勿忘</a:t>
            </a:r>
            <a:r>
              <a:rPr lang="zh-CN" altLang="zh-CN" sz="2800" kern="100" dirty="0" smtClean="0">
                <a:solidFill>
                  <a:srgbClr val="FF0000"/>
                </a:solidFill>
                <a:latin typeface="楷体" panose="02010609060101010101" pitchFamily="49" charset="-122"/>
                <a:ea typeface="楷体" panose="02010609060101010101" pitchFamily="49" charset="-122"/>
                <a:cs typeface="华文楷体" panose="02010600040101010101" pitchFamily="2" charset="-122"/>
              </a:rPr>
              <a:t>国耻</a:t>
            </a:r>
            <a:r>
              <a:rPr lang="zh-CN" altLang="zh-CN" sz="2800" kern="100" dirty="0" smtClean="0">
                <a:latin typeface="楷体" panose="02010609060101010101" pitchFamily="49" charset="-122"/>
                <a:ea typeface="楷体" panose="02010609060101010101" pitchFamily="49" charset="-122"/>
                <a:cs typeface="华文楷体" panose="02010600040101010101" pitchFamily="2" charset="-122"/>
              </a:rPr>
              <a:t>。</a:t>
            </a:r>
            <a:endParaRPr lang="zh-CN" altLang="zh-CN" sz="2800" kern="100" dirty="0">
              <a:latin typeface="楷体" panose="02010609060101010101" pitchFamily="49" charset="-122"/>
              <a:ea typeface="楷体" panose="02010609060101010101" pitchFamily="49" charset="-122"/>
              <a:cs typeface="华文楷体" panose="02010600040101010101" pitchFamily="2" charset="-122"/>
            </a:endParaRPr>
          </a:p>
        </p:txBody>
      </p:sp>
    </p:spTree>
    <p:extLst>
      <p:ext uri="{BB962C8B-B14F-4D97-AF65-F5344CB8AC3E}">
        <p14:creationId xmlns:p14="http://schemas.microsoft.com/office/powerpoint/2010/main" val="2509915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sp>
        <p:nvSpPr>
          <p:cNvPr id="2" name="矩形 1"/>
          <p:cNvSpPr/>
          <p:nvPr/>
        </p:nvSpPr>
        <p:spPr>
          <a:xfrm>
            <a:off x="1073150" y="1041400"/>
            <a:ext cx="10045700" cy="5015865"/>
          </a:xfrm>
          <a:prstGeom prst="rect">
            <a:avLst/>
          </a:prstGeom>
          <a:noFill/>
          <a:extLst>
            <a:ext uri="{909E8E84-426E-40DD-AFC4-6F175D3DCCD1}">
              <a14:hiddenFill xmlns:a14="http://schemas.microsoft.com/office/drawing/2010/main">
                <a:solidFill>
                  <a:schemeClr val="bg2"/>
                </a:solidFill>
              </a14:hiddenFill>
            </a:ext>
          </a:extLst>
        </p:spPr>
        <p:txBody>
          <a:bodyPr wrap="square">
            <a:spAutoFit/>
          </a:bodyPr>
          <a:lstStyle/>
          <a:p>
            <a:pPr indent="355600" algn="just">
              <a:spcAft>
                <a:spcPts val="0"/>
              </a:spcAft>
              <a:tabLst>
                <a:tab pos="1065530" algn="l"/>
              </a:tabLst>
            </a:pPr>
            <a:r>
              <a:rPr lang="en-US" altLang="zh-CN" sz="3200" b="1" kern="100" dirty="0" smtClean="0">
                <a:solidFill>
                  <a:schemeClr val="tx1"/>
                </a:solidFill>
                <a:latin typeface="楷体" panose="02010609060101010101" charset="-122"/>
                <a:ea typeface="楷体" panose="02010609060101010101" charset="-122"/>
                <a:cs typeface="华文楷体" panose="02010600040101010101" pitchFamily="2" charset="-122"/>
              </a:rPr>
              <a:t>  </a:t>
            </a:r>
            <a:r>
              <a:rPr lang="zh-CN" altLang="en-US" sz="3200" b="1" kern="100" dirty="0" smtClean="0">
                <a:solidFill>
                  <a:schemeClr val="tx1"/>
                </a:solidFill>
                <a:latin typeface="楷体" panose="02010609060101010101" charset="-122"/>
                <a:ea typeface="楷体" panose="02010609060101010101" charset="-122"/>
                <a:cs typeface="华文楷体" panose="02010600040101010101" pitchFamily="2" charset="-122"/>
              </a:rPr>
              <a:t>从甲午中日战争、九一八事变到七七事变，这一系列国事悲辛的背后都有一个共同的身影，那就是日本。作为一个历史老师应该如何去给孩子们讲述这段历史。</a:t>
            </a:r>
            <a:r>
              <a:rPr lang="zh-CN" altLang="en-US" sz="3200" b="1" kern="100" dirty="0" smtClean="0">
                <a:solidFill>
                  <a:srgbClr val="FF0000"/>
                </a:solidFill>
                <a:latin typeface="楷体" panose="02010609060101010101" charset="-122"/>
                <a:ea typeface="楷体" panose="02010609060101010101" charset="-122"/>
                <a:cs typeface="华文楷体" panose="02010600040101010101" pitchFamily="2" charset="-122"/>
              </a:rPr>
              <a:t>我想每一个中国人都应该清晰地知道</a:t>
            </a:r>
            <a:r>
              <a:rPr lang="zh-CN" altLang="en-US"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这段历史的来龙去脉</a:t>
            </a:r>
            <a:r>
              <a:rPr lang="zh-CN" altLang="en-US" sz="3200" b="1" kern="100" dirty="0" smtClean="0">
                <a:solidFill>
                  <a:srgbClr val="FF0000"/>
                </a:solidFill>
                <a:latin typeface="楷体" panose="02010609060101010101" charset="-122"/>
                <a:ea typeface="楷体" panose="02010609060101010101" charset="-122"/>
                <a:cs typeface="华文楷体" panose="02010600040101010101" pitchFamily="2" charset="-122"/>
              </a:rPr>
              <a:t>并铭记它。铭记不是宣扬仇恨而是为了以史为鉴，更好地面对未来。</a:t>
            </a:r>
          </a:p>
          <a:p>
            <a:pPr indent="355600" algn="just">
              <a:spcAft>
                <a:spcPts val="0"/>
              </a:spcAft>
              <a:tabLst>
                <a:tab pos="1065530" algn="l"/>
              </a:tabLst>
            </a:pPr>
            <a:r>
              <a:rPr lang="zh-CN" altLang="en-US" sz="3200" b="1">
                <a:latin typeface="楷体" panose="02010609060101010101" charset="-122"/>
                <a:ea typeface="楷体" panose="02010609060101010101" charset="-122"/>
                <a:cs typeface="楷体" panose="02010609060101010101" charset="-122"/>
                <a:sym typeface="+mn-ea"/>
              </a:rPr>
              <a:t>  本课的</a:t>
            </a:r>
            <a:r>
              <a:rPr lang="en-US" altLang="zh-CN" sz="3200" b="1">
                <a:latin typeface="楷体" panose="02010609060101010101" charset="-122"/>
                <a:ea typeface="楷体" panose="02010609060101010101" charset="-122"/>
                <a:cs typeface="楷体" panose="02010609060101010101" charset="-122"/>
                <a:sym typeface="+mn-ea"/>
              </a:rPr>
              <a:t>教材编写突出了</a:t>
            </a:r>
            <a:r>
              <a:rPr lang="en-US" altLang="zh-CN" sz="3200" b="1">
                <a:solidFill>
                  <a:srgbClr val="FF0000"/>
                </a:solidFill>
                <a:latin typeface="楷体" panose="02010609060101010101" charset="-122"/>
                <a:ea typeface="楷体" panose="02010609060101010101" charset="-122"/>
                <a:cs typeface="楷体" panose="02010609060101010101" charset="-122"/>
                <a:sym typeface="+mn-ea"/>
              </a:rPr>
              <a:t>中国抗战的民族性、全民性。</a:t>
            </a:r>
            <a:r>
              <a:rPr lang="zh-CN" altLang="en-US" sz="3200" b="1">
                <a:solidFill>
                  <a:schemeClr val="tx1"/>
                </a:solidFill>
                <a:latin typeface="楷体" panose="02010609060101010101" charset="-122"/>
                <a:ea typeface="楷体" panose="02010609060101010101" charset="-122"/>
                <a:cs typeface="楷体" panose="02010609060101010101" charset="-122"/>
                <a:sym typeface="+mn-ea"/>
              </a:rPr>
              <a:t>这是因为</a:t>
            </a:r>
            <a:r>
              <a:rPr lang="zh-CN" altLang="en-US" sz="3200" b="1">
                <a:latin typeface="楷体" panose="02010609060101010101" charset="-122"/>
                <a:ea typeface="楷体" panose="02010609060101010101" charset="-122"/>
                <a:cs typeface="楷体" panose="02010609060101010101" charset="-122"/>
                <a:sym typeface="+mn-ea"/>
              </a:rPr>
              <a:t>自九一八事变以来，</a:t>
            </a:r>
            <a:r>
              <a:rPr lang="en-US" altLang="zh-CN" sz="3200" b="1">
                <a:latin typeface="楷体" panose="02010609060101010101" charset="-122"/>
                <a:ea typeface="楷体" panose="02010609060101010101" charset="-122"/>
                <a:cs typeface="楷体" panose="02010609060101010101" charset="-122"/>
                <a:sym typeface="+mn-ea"/>
              </a:rPr>
              <a:t>日本</a:t>
            </a:r>
            <a:r>
              <a:rPr lang="zh-CN" altLang="en-US" sz="3200" b="1">
                <a:latin typeface="楷体" panose="02010609060101010101" charset="-122"/>
                <a:ea typeface="楷体" panose="02010609060101010101" charset="-122"/>
                <a:cs typeface="楷体" panose="02010609060101010101" charset="-122"/>
                <a:sym typeface="+mn-ea"/>
              </a:rPr>
              <a:t>的侵略行径</a:t>
            </a:r>
            <a:r>
              <a:rPr lang="en-US" altLang="zh-CN" sz="3200" b="1">
                <a:latin typeface="楷体" panose="02010609060101010101" charset="-122"/>
                <a:ea typeface="楷体" panose="02010609060101010101" charset="-122"/>
                <a:cs typeface="楷体" panose="02010609060101010101" charset="-122"/>
                <a:sym typeface="+mn-ea"/>
              </a:rPr>
              <a:t>使中华民族面临亡国的危险，中国社会各阶层、各阶级、各政治党派以不同的方式投入到全民族抗战中。</a:t>
            </a:r>
            <a:endParaRPr lang="en-US" altLang="zh-CN" sz="3200" b="1" kern="100" dirty="0" smtClean="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5"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设计思路</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sp>
        <p:nvSpPr>
          <p:cNvPr id="5"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设计思路</a:t>
            </a:r>
            <a:endParaRPr kumimoji="1" lang="zh-CN" altLang="en-US" sz="3600" b="1" dirty="0">
              <a:solidFill>
                <a:schemeClr val="bg1"/>
              </a:solidFill>
              <a:latin typeface="黑体" panose="02010609060101010101" pitchFamily="49" charset="-122"/>
              <a:ea typeface="黑体" panose="02010609060101010101" pitchFamily="49" charset="-122"/>
            </a:endParaRPr>
          </a:p>
        </p:txBody>
      </p:sp>
      <p:pic>
        <p:nvPicPr>
          <p:cNvPr id="3" name="图片 2" descr="1"/>
          <p:cNvPicPr>
            <a:picLocks noChangeAspect="1"/>
          </p:cNvPicPr>
          <p:nvPr/>
        </p:nvPicPr>
        <p:blipFill>
          <a:blip r:embed="rId3"/>
          <a:stretch>
            <a:fillRect/>
          </a:stretch>
        </p:blipFill>
        <p:spPr>
          <a:xfrm>
            <a:off x="635" y="1935480"/>
            <a:ext cx="6997700" cy="3115310"/>
          </a:xfrm>
          <a:prstGeom prst="rect">
            <a:avLst/>
          </a:prstGeom>
        </p:spPr>
      </p:pic>
      <p:sp>
        <p:nvSpPr>
          <p:cNvPr id="4" name="文本框 3"/>
          <p:cNvSpPr txBox="1"/>
          <p:nvPr/>
        </p:nvSpPr>
        <p:spPr>
          <a:xfrm>
            <a:off x="6998335" y="492760"/>
            <a:ext cx="4862830" cy="6000750"/>
          </a:xfrm>
          <a:prstGeom prst="rect">
            <a:avLst/>
          </a:prstGeom>
          <a:noFill/>
        </p:spPr>
        <p:txBody>
          <a:bodyPr wrap="square" rtlCol="0">
            <a:spAutoFit/>
          </a:bodyPr>
          <a:lstStyle/>
          <a:p>
            <a:pPr indent="355600" algn="just">
              <a:spcAft>
                <a:spcPts val="0"/>
              </a:spcAft>
              <a:tabLst>
                <a:tab pos="1065530" algn="l"/>
              </a:tabLst>
            </a:pPr>
            <a:r>
              <a:rPr lang="en-US"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  报纸见证着时代发展的足迹</a:t>
            </a:r>
            <a:r>
              <a:rPr lang="en-US" altLang="zh-CN" sz="3200" b="1" kern="100" dirty="0" smtClean="0">
                <a:latin typeface="楷体" panose="02010609060101010101" charset="-122"/>
                <a:ea typeface="楷体" panose="02010609060101010101" charset="-122"/>
                <a:cs typeface="华文楷体" panose="02010600040101010101" pitchFamily="2" charset="-122"/>
                <a:sym typeface="+mn-ea"/>
              </a:rPr>
              <a:t>，诉说着历史的时代变迁</a:t>
            </a:r>
            <a:r>
              <a:rPr lang="zh-CN" altLang="en-US" sz="3200" b="1" kern="100" dirty="0" smtClean="0">
                <a:latin typeface="楷体" panose="02010609060101010101" charset="-122"/>
                <a:ea typeface="楷体" panose="02010609060101010101" charset="-122"/>
                <a:cs typeface="华文楷体" panose="02010600040101010101" pitchFamily="2" charset="-122"/>
                <a:sym typeface="+mn-ea"/>
              </a:rPr>
              <a:t>。</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抗日战争在中国近代发行时间最长的报纸</a:t>
            </a:r>
            <a:r>
              <a:rPr lang="zh-CN"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《申报》上</a:t>
            </a:r>
            <a:r>
              <a:rPr lang="zh-CN" altLang="en-US"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留下了</a:t>
            </a:r>
            <a:r>
              <a:rPr lang="en-US"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着</a:t>
            </a:r>
            <a:r>
              <a:rPr lang="zh-CN" altLang="en-US"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怎样的</a:t>
            </a:r>
            <a:r>
              <a:rPr lang="en-US"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铿锵岁月</a:t>
            </a:r>
            <a:r>
              <a:rPr lang="zh-CN" altLang="en-US"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a:t>
            </a:r>
            <a:r>
              <a:rPr lang="zh-CN" altLang="en-US" sz="3200" b="1" kern="100" dirty="0" smtClean="0">
                <a:latin typeface="楷体" panose="02010609060101010101" charset="-122"/>
                <a:ea typeface="楷体" panose="02010609060101010101" charset="-122"/>
                <a:cs typeface="华文楷体" panose="02010600040101010101" pitchFamily="2" charset="-122"/>
                <a:sym typeface="+mn-ea"/>
              </a:rPr>
              <a:t>又如何</a:t>
            </a:r>
            <a:r>
              <a:rPr lang="en-US" altLang="zh-CN" sz="3200" b="1">
                <a:solidFill>
                  <a:srgbClr val="FF0000"/>
                </a:solidFill>
                <a:latin typeface="楷体" panose="02010609060101010101" charset="-122"/>
                <a:ea typeface="楷体" panose="02010609060101010101" charset="-122"/>
                <a:cs typeface="楷体" panose="02010609060101010101" charset="-122"/>
                <a:sym typeface="+mn-ea"/>
              </a:rPr>
              <a:t>厘清</a:t>
            </a:r>
            <a:r>
              <a:rPr lang="en-US" altLang="zh-CN" sz="3200" b="1">
                <a:latin typeface="楷体" panose="02010609060101010101" charset="-122"/>
                <a:ea typeface="楷体" panose="02010609060101010101" charset="-122"/>
                <a:cs typeface="楷体" panose="02010609060101010101" charset="-122"/>
                <a:sym typeface="+mn-ea"/>
              </a:rPr>
              <a:t>七七事变</a:t>
            </a:r>
            <a:r>
              <a:rPr lang="zh-CN" altLang="en-US" sz="3200" b="1">
                <a:latin typeface="楷体" panose="02010609060101010101" charset="-122"/>
                <a:ea typeface="楷体" panose="02010609060101010101" charset="-122"/>
                <a:cs typeface="楷体" panose="02010609060101010101" charset="-122"/>
                <a:sym typeface="+mn-ea"/>
              </a:rPr>
              <a:t>、</a:t>
            </a:r>
            <a:r>
              <a:rPr lang="en-US" altLang="zh-CN" sz="3200" b="1">
                <a:latin typeface="楷体" panose="02010609060101010101" charset="-122"/>
                <a:ea typeface="楷体" panose="02010609060101010101" charset="-122"/>
                <a:cs typeface="楷体" panose="02010609060101010101" charset="-122"/>
                <a:sym typeface="+mn-ea"/>
              </a:rPr>
              <a:t>国共第二次合作</a:t>
            </a:r>
            <a:r>
              <a:rPr lang="zh-CN" altLang="en-US" sz="3200" b="1">
                <a:latin typeface="楷体" panose="02010609060101010101" charset="-122"/>
                <a:ea typeface="楷体" panose="02010609060101010101" charset="-122"/>
                <a:cs typeface="楷体" panose="02010609060101010101" charset="-122"/>
                <a:sym typeface="+mn-ea"/>
              </a:rPr>
              <a:t>、</a:t>
            </a:r>
            <a:r>
              <a:rPr lang="en-US" altLang="zh-CN" sz="3200" b="1">
                <a:latin typeface="楷体" panose="02010609060101010101" charset="-122"/>
                <a:ea typeface="楷体" panose="02010609060101010101" charset="-122"/>
                <a:cs typeface="楷体" panose="02010609060101010101" charset="-122"/>
                <a:sym typeface="+mn-ea"/>
              </a:rPr>
              <a:t>淞沪会战</a:t>
            </a:r>
            <a:r>
              <a:rPr lang="zh-CN" altLang="en-US" sz="3200" b="1">
                <a:latin typeface="楷体" panose="02010609060101010101" charset="-122"/>
                <a:ea typeface="楷体" panose="02010609060101010101" charset="-122"/>
                <a:cs typeface="楷体" panose="02010609060101010101" charset="-122"/>
                <a:sym typeface="+mn-ea"/>
              </a:rPr>
              <a:t>、</a:t>
            </a:r>
            <a:r>
              <a:rPr lang="en-US" altLang="zh-CN" sz="3200" b="1">
                <a:latin typeface="楷体" panose="02010609060101010101" charset="-122"/>
                <a:ea typeface="楷体" panose="02010609060101010101" charset="-122"/>
                <a:cs typeface="楷体" panose="02010609060101010101" charset="-122"/>
                <a:sym typeface="+mn-ea"/>
              </a:rPr>
              <a:t>南京大屠杀的</a:t>
            </a:r>
            <a:r>
              <a:rPr lang="en-US" altLang="zh-CN" sz="3200" b="1">
                <a:solidFill>
                  <a:srgbClr val="FF0000"/>
                </a:solidFill>
                <a:latin typeface="楷体" panose="02010609060101010101" charset="-122"/>
                <a:ea typeface="楷体" panose="02010609060101010101" charset="-122"/>
                <a:cs typeface="楷体" panose="02010609060101010101" charset="-122"/>
                <a:sym typeface="+mn-ea"/>
              </a:rPr>
              <a:t>基本史实和彼此之间的关联</a:t>
            </a:r>
            <a:r>
              <a:rPr lang="zh-CN" altLang="en-US" sz="3200" b="1">
                <a:solidFill>
                  <a:srgbClr val="FF0000"/>
                </a:solidFill>
                <a:latin typeface="楷体" panose="02010609060101010101" charset="-122"/>
                <a:ea typeface="楷体" panose="02010609060101010101" charset="-122"/>
                <a:cs typeface="楷体" panose="02010609060101010101" charset="-122"/>
                <a:sym typeface="+mn-ea"/>
              </a:rPr>
              <a:t>呢？</a:t>
            </a:r>
            <a:r>
              <a:rPr lang="zh-CN" altLang="en-US" sz="3200" b="1" kern="100" dirty="0" smtClean="0">
                <a:latin typeface="楷体" panose="02010609060101010101" charset="-122"/>
                <a:ea typeface="楷体" panose="02010609060101010101" charset="-122"/>
                <a:cs typeface="华文楷体" panose="02010600040101010101" pitchFamily="2" charset="-122"/>
                <a:sym typeface="+mn-ea"/>
              </a:rPr>
              <a:t>《申报》为我本课的设计提供了时代视野和可信的素材。</a:t>
            </a: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44"/>
          <p:cNvPicPr>
            <a:picLocks noChangeAspect="1"/>
          </p:cNvPicPr>
          <p:nvPr/>
        </p:nvPicPr>
        <p:blipFill>
          <a:blip r:embed="rId2"/>
          <a:stretch>
            <a:fillRect/>
          </a:stretch>
        </p:blipFill>
        <p:spPr>
          <a:xfrm>
            <a:off x="467360" y="4526915"/>
            <a:ext cx="5744845" cy="839470"/>
          </a:xfrm>
          <a:prstGeom prst="rect">
            <a:avLst/>
          </a:prstGeom>
        </p:spPr>
      </p:pic>
      <p:pic>
        <p:nvPicPr>
          <p:cNvPr id="8" name="图片 7" descr="55"/>
          <p:cNvPicPr>
            <a:picLocks noChangeAspect="1"/>
          </p:cNvPicPr>
          <p:nvPr/>
        </p:nvPicPr>
        <p:blipFill>
          <a:blip r:embed="rId3"/>
          <a:stretch>
            <a:fillRect/>
          </a:stretch>
        </p:blipFill>
        <p:spPr>
          <a:xfrm>
            <a:off x="467360" y="5572760"/>
            <a:ext cx="4110990" cy="714375"/>
          </a:xfrm>
          <a:prstGeom prst="rect">
            <a:avLst/>
          </a:prstGeom>
        </p:spPr>
      </p:pic>
      <p:sp>
        <p:nvSpPr>
          <p:cNvPr id="11" name="文本框 10"/>
          <p:cNvSpPr txBox="1"/>
          <p:nvPr/>
        </p:nvSpPr>
        <p:spPr>
          <a:xfrm>
            <a:off x="6344285" y="428625"/>
            <a:ext cx="5655945" cy="6000750"/>
          </a:xfrm>
          <a:prstGeom prst="rect">
            <a:avLst/>
          </a:prstGeom>
          <a:noFill/>
          <a:ln>
            <a:noFill/>
            <a:prstDash val="dash"/>
          </a:ln>
        </p:spPr>
        <p:txBody>
          <a:bodyPr wrap="square" rtlCol="0" anchor="t">
            <a:spAutoFit/>
          </a:bodyPr>
          <a:lstStyle/>
          <a:p>
            <a:r>
              <a:rPr lang="zh-CN" altLang="zh-CN" sz="3200" dirty="0">
                <a:latin typeface="楷体" panose="02010609060101010101" charset="-122"/>
                <a:ea typeface="楷体" panose="02010609060101010101" charset="-122"/>
                <a:sym typeface="+mn-ea"/>
              </a:rPr>
              <a:t>    </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基于以上认知，我将</a:t>
            </a:r>
            <a:r>
              <a:rPr lang="zh-CN"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“勿忘国魂”</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作为本课的教学立意，以</a:t>
            </a:r>
            <a:r>
              <a:rPr lang="zh-CN" altLang="zh-CN" sz="3200" b="1" kern="100" dirty="0" smtClean="0">
                <a:solidFill>
                  <a:schemeClr val="tx1"/>
                </a:solidFill>
                <a:latin typeface="楷体" panose="02010609060101010101" charset="-122"/>
                <a:ea typeface="楷体" panose="02010609060101010101" charset="-122"/>
                <a:cs typeface="华文楷体" panose="02010600040101010101" pitchFamily="2" charset="-122"/>
                <a:sym typeface="+mn-ea"/>
              </a:rPr>
              <a:t>1937年的</a:t>
            </a:r>
            <a:r>
              <a:rPr lang="zh-CN"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《申报》为视野</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，创设教学情境，把</a:t>
            </a:r>
            <a:r>
              <a:rPr lang="zh-CN"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教材整合为</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：宛平枪声；共赴国难；誓死卫国；金陵风雨；勿忘国魂</a:t>
            </a:r>
            <a:r>
              <a:rPr lang="zh-CN" altLang="zh-CN" sz="3200" b="1" kern="100" dirty="0" smtClean="0">
                <a:solidFill>
                  <a:schemeClr val="tx1"/>
                </a:solidFill>
                <a:latin typeface="楷体" panose="02010609060101010101" charset="-122"/>
                <a:ea typeface="楷体" panose="02010609060101010101" charset="-122"/>
                <a:cs typeface="华文楷体" panose="02010600040101010101" pitchFamily="2" charset="-122"/>
                <a:sym typeface="+mn-ea"/>
              </a:rPr>
              <a:t>五部分</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。以</a:t>
            </a:r>
            <a:r>
              <a:rPr lang="zh-CN"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合作探究和史料分析</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等方式开展教学，落实基础知识，</a:t>
            </a:r>
            <a:r>
              <a:rPr lang="en-US" altLang="zh-CN" sz="3200" b="1">
                <a:latin typeface="楷体" panose="02010609060101010101" charset="-122"/>
                <a:ea typeface="楷体" panose="02010609060101010101" charset="-122"/>
                <a:cs typeface="楷体" panose="02010609060101010101" charset="-122"/>
                <a:sym typeface="+mn-ea"/>
              </a:rPr>
              <a:t>涵养时空观念、史料实证和历史解释的</a:t>
            </a:r>
            <a:r>
              <a:rPr lang="zh-CN" altLang="en-US" sz="3200" b="1">
                <a:latin typeface="楷体" panose="02010609060101010101" charset="-122"/>
                <a:ea typeface="楷体" panose="02010609060101010101" charset="-122"/>
                <a:cs typeface="楷体" panose="02010609060101010101" charset="-122"/>
                <a:sym typeface="+mn-ea"/>
              </a:rPr>
              <a:t>素养，最终</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达成</a:t>
            </a:r>
            <a:r>
              <a:rPr lang="en-US" altLang="zh-CN" sz="3200" b="1" kern="100" dirty="0" smtClean="0">
                <a:latin typeface="楷体" panose="02010609060101010101" charset="-122"/>
                <a:ea typeface="楷体" panose="02010609060101010101" charset="-122"/>
                <a:cs typeface="华文楷体" panose="02010600040101010101" pitchFamily="2" charset="-122"/>
                <a:sym typeface="+mn-ea"/>
              </a:rPr>
              <a:t>“</a:t>
            </a:r>
            <a:r>
              <a:rPr lang="zh-CN" altLang="en-US" sz="3200" b="1" kern="100" dirty="0" smtClean="0">
                <a:latin typeface="楷体" panose="02010609060101010101" charset="-122"/>
                <a:ea typeface="楷体" panose="02010609060101010101" charset="-122"/>
                <a:cs typeface="华文楷体" panose="02010600040101010101" pitchFamily="2" charset="-122"/>
                <a:sym typeface="+mn-ea"/>
              </a:rPr>
              <a:t>勿忘国魂</a:t>
            </a:r>
            <a:r>
              <a:rPr lang="en-US" altLang="zh-CN" sz="3200" b="1" kern="100" dirty="0" smtClean="0">
                <a:latin typeface="楷体" panose="02010609060101010101" charset="-122"/>
                <a:ea typeface="楷体" panose="02010609060101010101" charset="-122"/>
                <a:cs typeface="华文楷体" panose="02010600040101010101" pitchFamily="2" charset="-122"/>
                <a:sym typeface="+mn-ea"/>
              </a:rPr>
              <a:t>”</a:t>
            </a:r>
            <a:r>
              <a:rPr lang="zh-CN" altLang="en-US" sz="3200" b="1" kern="100" dirty="0" smtClean="0">
                <a:latin typeface="楷体" panose="02010609060101010101" charset="-122"/>
                <a:ea typeface="楷体" panose="02010609060101010101" charset="-122"/>
                <a:cs typeface="华文楷体" panose="02010600040101010101" pitchFamily="2" charset="-122"/>
                <a:sym typeface="+mn-ea"/>
              </a:rPr>
              <a:t>的</a:t>
            </a:r>
            <a:r>
              <a:rPr lang="zh-CN" altLang="zh-CN" sz="3200" b="1" kern="100" dirty="0" smtClean="0">
                <a:latin typeface="楷体" panose="02010609060101010101" charset="-122"/>
                <a:ea typeface="楷体" panose="02010609060101010101" charset="-122"/>
                <a:cs typeface="华文楷体" panose="02010600040101010101" pitchFamily="2" charset="-122"/>
                <a:sym typeface="+mn-ea"/>
              </a:rPr>
              <a:t>教学立意，培养家国情怀。</a:t>
            </a:r>
            <a:endParaRPr lang="zh-CN" altLang="zh-CN" sz="32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endParaRPr>
          </a:p>
        </p:txBody>
      </p:sp>
      <p:pic>
        <p:nvPicPr>
          <p:cNvPr id="2" name="图片 1" descr="11"/>
          <p:cNvPicPr>
            <a:picLocks noChangeAspect="1"/>
          </p:cNvPicPr>
          <p:nvPr/>
        </p:nvPicPr>
        <p:blipFill>
          <a:blip r:embed="rId4"/>
          <a:stretch>
            <a:fillRect/>
          </a:stretch>
        </p:blipFill>
        <p:spPr>
          <a:xfrm>
            <a:off x="466725" y="901065"/>
            <a:ext cx="5745480" cy="1019175"/>
          </a:xfrm>
          <a:prstGeom prst="rect">
            <a:avLst/>
          </a:prstGeom>
        </p:spPr>
      </p:pic>
      <p:pic>
        <p:nvPicPr>
          <p:cNvPr id="3" name="图片 2" descr="22"/>
          <p:cNvPicPr>
            <a:picLocks noChangeAspect="1"/>
          </p:cNvPicPr>
          <p:nvPr/>
        </p:nvPicPr>
        <p:blipFill>
          <a:blip r:embed="rId5"/>
          <a:stretch>
            <a:fillRect/>
          </a:stretch>
        </p:blipFill>
        <p:spPr>
          <a:xfrm>
            <a:off x="467360" y="1920240"/>
            <a:ext cx="5745480" cy="1181735"/>
          </a:xfrm>
          <a:prstGeom prst="rect">
            <a:avLst/>
          </a:prstGeom>
        </p:spPr>
      </p:pic>
      <p:pic>
        <p:nvPicPr>
          <p:cNvPr id="9" name="图片 8" descr="33"/>
          <p:cNvPicPr>
            <a:picLocks noChangeAspect="1"/>
          </p:cNvPicPr>
          <p:nvPr/>
        </p:nvPicPr>
        <p:blipFill>
          <a:blip r:embed="rId6"/>
          <a:stretch>
            <a:fillRect/>
          </a:stretch>
        </p:blipFill>
        <p:spPr>
          <a:xfrm>
            <a:off x="467360" y="3342640"/>
            <a:ext cx="5808980" cy="953135"/>
          </a:xfrm>
          <a:prstGeom prst="rect">
            <a:avLst/>
          </a:prstGeom>
        </p:spPr>
      </p:pic>
      <p:sp>
        <p:nvSpPr>
          <p:cNvPr id="10" name="矩形 2"/>
          <p:cNvSpPr/>
          <p:nvPr/>
        </p:nvSpPr>
        <p:spPr>
          <a:xfrm>
            <a:off x="1" y="213213"/>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设计思路</a:t>
            </a:r>
            <a:endParaRPr kumimoji="1"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sp>
        <p:nvSpPr>
          <p:cNvPr id="5" name="矩形 2"/>
          <p:cNvSpPr/>
          <p:nvPr/>
        </p:nvSpPr>
        <p:spPr>
          <a:xfrm>
            <a:off x="635" y="213360"/>
            <a:ext cx="2413635"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导入设计</a:t>
            </a:r>
            <a:endParaRPr kumimoji="1" lang="zh-CN" altLang="en-US" sz="3600" b="1" dirty="0">
              <a:solidFill>
                <a:schemeClr val="bg1"/>
              </a:solidFill>
              <a:latin typeface="黑体" panose="02010609060101010101" pitchFamily="49" charset="-122"/>
              <a:ea typeface="黑体" panose="02010609060101010101" pitchFamily="49" charset="-122"/>
            </a:endParaRPr>
          </a:p>
        </p:txBody>
      </p:sp>
      <p:pic>
        <p:nvPicPr>
          <p:cNvPr id="2" name="图片 1" descr="111"/>
          <p:cNvPicPr>
            <a:picLocks noChangeAspect="1"/>
          </p:cNvPicPr>
          <p:nvPr/>
        </p:nvPicPr>
        <p:blipFill>
          <a:blip r:embed="rId3"/>
          <a:stretch>
            <a:fillRect/>
          </a:stretch>
        </p:blipFill>
        <p:spPr>
          <a:xfrm>
            <a:off x="398688" y="3672848"/>
            <a:ext cx="5153614" cy="2966619"/>
          </a:xfrm>
          <a:prstGeom prst="rect">
            <a:avLst/>
          </a:prstGeom>
        </p:spPr>
      </p:pic>
      <p:sp>
        <p:nvSpPr>
          <p:cNvPr id="9" name="文本框 8"/>
          <p:cNvSpPr txBox="1"/>
          <p:nvPr/>
        </p:nvSpPr>
        <p:spPr>
          <a:xfrm>
            <a:off x="6456611" y="750450"/>
            <a:ext cx="5265832" cy="5262979"/>
          </a:xfrm>
          <a:prstGeom prst="rect">
            <a:avLst/>
          </a:prstGeom>
          <a:noFill/>
          <a:ln>
            <a:solidFill>
              <a:srgbClr val="002060"/>
            </a:solidFill>
            <a:prstDash val="dash"/>
          </a:ln>
        </p:spPr>
        <p:txBody>
          <a:bodyPr wrap="square" rtlCol="0" anchor="t">
            <a:spAutoFit/>
          </a:bodyPr>
          <a:lstStyle/>
          <a:p>
            <a:r>
              <a:rPr lang="zh-CN" altLang="zh-CN" sz="2800" b="1" dirty="0">
                <a:latin typeface="楷体" panose="02010609060101010101" charset="-122"/>
                <a:ea typeface="楷体" panose="02010609060101010101" charset="-122"/>
                <a:sym typeface="+mn-ea"/>
              </a:rPr>
              <a:t>【设计意图】</a:t>
            </a:r>
          </a:p>
          <a:p>
            <a:r>
              <a:rPr lang="zh-CN" altLang="zh-CN" sz="2800" b="1" dirty="0">
                <a:latin typeface="楷体" panose="02010609060101010101" charset="-122"/>
                <a:ea typeface="楷体" panose="02010609060101010101" charset="-122"/>
                <a:sym typeface="+mn-ea"/>
              </a:rPr>
              <a:t>    </a:t>
            </a:r>
            <a:r>
              <a:rPr lang="en-US" altLang="zh-CN" sz="2800" b="1" dirty="0" smtClean="0">
                <a:latin typeface="楷体" panose="02010609060101010101" charset="-122"/>
                <a:ea typeface="楷体" panose="02010609060101010101" charset="-122"/>
                <a:sym typeface="+mn-ea"/>
              </a:rPr>
              <a:t>1.</a:t>
            </a:r>
            <a:r>
              <a:rPr lang="zh-CN" altLang="en-US" sz="2800" b="1" dirty="0" smtClean="0">
                <a:latin typeface="楷体" panose="02010609060101010101" charset="-122"/>
                <a:ea typeface="楷体" panose="02010609060101010101" charset="-122"/>
                <a:sym typeface="+mn-ea"/>
              </a:rPr>
              <a:t>以中国近代最著名的报刊</a:t>
            </a:r>
            <a:r>
              <a:rPr lang="en-US" altLang="zh-CN" sz="2800" b="1" dirty="0" smtClean="0">
                <a:latin typeface="楷体" panose="02010609060101010101" charset="-122"/>
                <a:ea typeface="楷体" panose="02010609060101010101" charset="-122"/>
                <a:sym typeface="+mn-ea"/>
              </a:rPr>
              <a:t>《</a:t>
            </a:r>
            <a:r>
              <a:rPr lang="zh-CN" altLang="en-US" sz="2800" b="1" dirty="0" smtClean="0">
                <a:latin typeface="楷体" panose="02010609060101010101" charset="-122"/>
                <a:ea typeface="楷体" panose="02010609060101010101" charset="-122"/>
                <a:sym typeface="+mn-ea"/>
              </a:rPr>
              <a:t>申报</a:t>
            </a:r>
            <a:r>
              <a:rPr lang="en-US" altLang="zh-CN" sz="2800" b="1" dirty="0" smtClean="0">
                <a:latin typeface="楷体" panose="02010609060101010101" charset="-122"/>
                <a:ea typeface="楷体" panose="02010609060101010101" charset="-122"/>
                <a:sym typeface="+mn-ea"/>
              </a:rPr>
              <a:t>》</a:t>
            </a:r>
            <a:r>
              <a:rPr lang="zh-CN" altLang="en-US" sz="2800" b="1" dirty="0" smtClean="0">
                <a:solidFill>
                  <a:srgbClr val="FF0000"/>
                </a:solidFill>
                <a:latin typeface="楷体" panose="02010609060101010101" charset="-122"/>
                <a:ea typeface="楷体" panose="02010609060101010101" charset="-122"/>
                <a:sym typeface="+mn-ea"/>
              </a:rPr>
              <a:t>创刊</a:t>
            </a:r>
            <a:r>
              <a:rPr lang="en-US" altLang="zh-CN" sz="2800" b="1" dirty="0" smtClean="0">
                <a:solidFill>
                  <a:srgbClr val="FF0000"/>
                </a:solidFill>
                <a:latin typeface="楷体" panose="02010609060101010101" charset="-122"/>
                <a:ea typeface="楷体" panose="02010609060101010101" charset="-122"/>
                <a:sym typeface="+mn-ea"/>
              </a:rPr>
              <a:t>150</a:t>
            </a:r>
            <a:r>
              <a:rPr lang="zh-CN" altLang="en-US" sz="2800" b="1" dirty="0" smtClean="0">
                <a:solidFill>
                  <a:srgbClr val="FF0000"/>
                </a:solidFill>
                <a:latin typeface="楷体" panose="02010609060101010101" charset="-122"/>
                <a:ea typeface="楷体" panose="02010609060101010101" charset="-122"/>
                <a:sym typeface="+mn-ea"/>
              </a:rPr>
              <a:t>周年海报导入</a:t>
            </a:r>
            <a:r>
              <a:rPr lang="zh-CN" altLang="en-US" sz="2800" b="1" dirty="0" smtClean="0">
                <a:latin typeface="楷体" panose="02010609060101010101" charset="-122"/>
                <a:ea typeface="楷体" panose="02010609060101010101" charset="-122"/>
                <a:sym typeface="+mn-ea"/>
              </a:rPr>
              <a:t>本课，</a:t>
            </a:r>
            <a:r>
              <a:rPr lang="zh-CN" altLang="zh-CN" sz="2800" b="1" dirty="0" smtClean="0">
                <a:latin typeface="楷体" panose="02010609060101010101" charset="-122"/>
                <a:ea typeface="楷体" panose="02010609060101010101" charset="-122"/>
                <a:sym typeface="+mn-ea"/>
              </a:rPr>
              <a:t>激发</a:t>
            </a:r>
            <a:r>
              <a:rPr lang="zh-CN" altLang="zh-CN" sz="2800" b="1" dirty="0">
                <a:latin typeface="楷体" panose="02010609060101010101" charset="-122"/>
                <a:ea typeface="楷体" panose="02010609060101010101" charset="-122"/>
                <a:sym typeface="+mn-ea"/>
              </a:rPr>
              <a:t>学生</a:t>
            </a:r>
            <a:r>
              <a:rPr lang="zh-CN" altLang="zh-CN" sz="2800" b="1" dirty="0" smtClean="0">
                <a:latin typeface="楷体" panose="02010609060101010101" charset="-122"/>
                <a:ea typeface="楷体" panose="02010609060101010101" charset="-122"/>
                <a:sym typeface="+mn-ea"/>
              </a:rPr>
              <a:t>兴趣</a:t>
            </a:r>
            <a:r>
              <a:rPr lang="zh-CN" altLang="en-US" sz="2800" b="1" dirty="0" smtClean="0">
                <a:latin typeface="楷体" panose="02010609060101010101" charset="-122"/>
                <a:ea typeface="楷体" panose="02010609060101010101" charset="-122"/>
                <a:sym typeface="+mn-ea"/>
              </a:rPr>
              <a:t>，点明本节课</a:t>
            </a:r>
            <a:r>
              <a:rPr lang="zh-CN" altLang="zh-CN" sz="2800" b="1" dirty="0" smtClean="0">
                <a:latin typeface="楷体" panose="02010609060101010101" charset="-122"/>
                <a:ea typeface="楷体" panose="02010609060101010101" charset="-122"/>
                <a:sym typeface="+mn-ea"/>
              </a:rPr>
              <a:t>《申报》</a:t>
            </a:r>
            <a:r>
              <a:rPr lang="zh-CN" altLang="en-US" sz="2800" b="1" dirty="0" smtClean="0">
                <a:latin typeface="楷体" panose="02010609060101010101" charset="-122"/>
                <a:ea typeface="楷体" panose="02010609060101010101" charset="-122"/>
                <a:sym typeface="+mn-ea"/>
              </a:rPr>
              <a:t>的线索，</a:t>
            </a:r>
            <a:r>
              <a:rPr lang="zh-CN" altLang="en-US" sz="2800" b="1" dirty="0">
                <a:solidFill>
                  <a:srgbClr val="FF0000"/>
                </a:solidFill>
                <a:latin typeface="楷体" panose="02010609060101010101" charset="-122"/>
                <a:ea typeface="楷体" panose="02010609060101010101" charset="-122"/>
                <a:sym typeface="+mn-ea"/>
              </a:rPr>
              <a:t>为</a:t>
            </a:r>
            <a:r>
              <a:rPr lang="zh-CN" altLang="zh-CN" sz="2800" b="1" dirty="0" smtClean="0">
                <a:solidFill>
                  <a:srgbClr val="FF0000"/>
                </a:solidFill>
                <a:latin typeface="楷体" panose="02010609060101010101" charset="-122"/>
                <a:ea typeface="楷体" panose="02010609060101010101" charset="-122"/>
                <a:sym typeface="+mn-ea"/>
              </a:rPr>
              <a:t>教学</a:t>
            </a:r>
            <a:r>
              <a:rPr lang="zh-CN" altLang="zh-CN" sz="2800" b="1" dirty="0">
                <a:solidFill>
                  <a:srgbClr val="FF0000"/>
                </a:solidFill>
                <a:latin typeface="楷体" panose="02010609060101010101" charset="-122"/>
                <a:ea typeface="楷体" panose="02010609060101010101" charset="-122"/>
                <a:sym typeface="+mn-ea"/>
              </a:rPr>
              <a:t>作铺垫。</a:t>
            </a:r>
            <a:endParaRPr lang="en-US" altLang="zh-CN" sz="2800" b="1" dirty="0" smtClean="0">
              <a:latin typeface="楷体" panose="02010609060101010101" charset="-122"/>
              <a:ea typeface="楷体" panose="02010609060101010101" charset="-122"/>
              <a:sym typeface="+mn-ea"/>
            </a:endParaRPr>
          </a:p>
          <a:p>
            <a:r>
              <a:rPr lang="en-US" altLang="zh-CN" sz="2800" b="1" dirty="0" smtClean="0">
                <a:latin typeface="楷体" panose="02010609060101010101" charset="-122"/>
                <a:ea typeface="楷体" panose="02010609060101010101" charset="-122"/>
                <a:sym typeface="+mn-ea"/>
              </a:rPr>
              <a:t>    2.</a:t>
            </a:r>
            <a:r>
              <a:rPr lang="zh-CN" altLang="zh-CN" sz="2800" b="1" dirty="0" smtClean="0">
                <a:latin typeface="楷体" panose="02010609060101010101" charset="-122"/>
                <a:ea typeface="楷体" panose="02010609060101010101" charset="-122"/>
                <a:sym typeface="+mn-ea"/>
              </a:rPr>
              <a:t>以</a:t>
            </a:r>
            <a:r>
              <a:rPr lang="zh-CN" altLang="zh-CN" sz="2800" b="1" dirty="0" smtClean="0">
                <a:solidFill>
                  <a:srgbClr val="FF0000"/>
                </a:solidFill>
                <a:latin typeface="楷体" panose="02010609060101010101" charset="-122"/>
                <a:ea typeface="楷体" panose="02010609060101010101" charset="-122"/>
                <a:sym typeface="+mn-ea"/>
              </a:rPr>
              <a:t>《申报》</a:t>
            </a:r>
            <a:r>
              <a:rPr lang="zh-CN" altLang="zh-CN" sz="2800" b="1" dirty="0" smtClean="0">
                <a:latin typeface="楷体" panose="02010609060101010101" charset="-122"/>
                <a:ea typeface="楷体" panose="02010609060101010101" charset="-122"/>
                <a:sym typeface="+mn-ea"/>
              </a:rPr>
              <a:t>广告词</a:t>
            </a:r>
            <a:r>
              <a:rPr lang="zh-CN" altLang="zh-CN" sz="2800" b="1" dirty="0">
                <a:latin typeface="楷体" panose="02010609060101010101" charset="-122"/>
                <a:ea typeface="楷体" panose="02010609060101010101" charset="-122"/>
                <a:sym typeface="+mn-ea"/>
              </a:rPr>
              <a:t>“非常时期”“非常准备”“敌人将升堂入室矣</a:t>
            </a:r>
            <a:r>
              <a:rPr lang="zh-CN" altLang="zh-CN" sz="2800" b="1" dirty="0" smtClean="0">
                <a:latin typeface="楷体" panose="02010609060101010101" charset="-122"/>
                <a:ea typeface="楷体" panose="02010609060101010101" charset="-122"/>
                <a:sym typeface="+mn-ea"/>
              </a:rPr>
              <a:t>”</a:t>
            </a:r>
            <a:r>
              <a:rPr lang="zh-CN" altLang="en-US" sz="2800" b="1" dirty="0" smtClean="0">
                <a:solidFill>
                  <a:srgbClr val="FF0000"/>
                </a:solidFill>
                <a:latin typeface="楷体" panose="02010609060101010101" charset="-122"/>
                <a:ea typeface="楷体" panose="02010609060101010101" charset="-122"/>
                <a:sym typeface="+mn-ea"/>
              </a:rPr>
              <a:t>设置悬疑</a:t>
            </a:r>
            <a:r>
              <a:rPr lang="zh-CN" altLang="en-US" sz="2800" b="1" dirty="0" smtClean="0">
                <a:latin typeface="楷体" panose="02010609060101010101" charset="-122"/>
                <a:ea typeface="楷体" panose="02010609060101010101" charset="-122"/>
                <a:sym typeface="+mn-ea"/>
              </a:rPr>
              <a:t>，</a:t>
            </a:r>
            <a:r>
              <a:rPr lang="zh-CN" altLang="zh-CN" sz="2800" b="1" dirty="0" smtClean="0">
                <a:latin typeface="楷体" panose="02010609060101010101" charset="-122"/>
                <a:ea typeface="楷体" panose="02010609060101010101" charset="-122"/>
                <a:sym typeface="+mn-ea"/>
              </a:rPr>
              <a:t>在</a:t>
            </a:r>
            <a:r>
              <a:rPr lang="zh-CN" altLang="zh-CN" sz="2800" b="1" dirty="0">
                <a:latin typeface="楷体" panose="02010609060101010101" charset="-122"/>
                <a:ea typeface="楷体" panose="02010609060101010101" charset="-122"/>
                <a:sym typeface="+mn-ea"/>
              </a:rPr>
              <a:t>引发学生</a:t>
            </a:r>
            <a:r>
              <a:rPr lang="zh-CN" altLang="zh-CN" sz="2800" b="1" dirty="0" smtClean="0">
                <a:latin typeface="楷体" panose="02010609060101010101" charset="-122"/>
                <a:ea typeface="楷体" panose="02010609060101010101" charset="-122"/>
                <a:sym typeface="+mn-ea"/>
              </a:rPr>
              <a:t>思考的同时</a:t>
            </a:r>
            <a:r>
              <a:rPr lang="zh-CN" altLang="en-US" sz="2800" b="1" dirty="0" smtClean="0">
                <a:latin typeface="楷体" panose="02010609060101010101" charset="-122"/>
                <a:ea typeface="楷体" panose="02010609060101010101" charset="-122"/>
                <a:sym typeface="+mn-ea"/>
              </a:rPr>
              <a:t>进入七七事变</a:t>
            </a:r>
            <a:r>
              <a:rPr lang="zh-CN" altLang="zh-CN" sz="2800" b="1" dirty="0" smtClean="0">
                <a:latin typeface="楷体" panose="02010609060101010101" charset="-122"/>
                <a:ea typeface="楷体" panose="02010609060101010101" charset="-122"/>
                <a:sym typeface="+mn-ea"/>
              </a:rPr>
              <a:t>，</a:t>
            </a:r>
            <a:r>
              <a:rPr lang="zh-CN" altLang="zh-CN" sz="2800" b="1" dirty="0" smtClean="0">
                <a:solidFill>
                  <a:srgbClr val="FF0000"/>
                </a:solidFill>
                <a:latin typeface="楷体" panose="02010609060101010101" charset="-122"/>
                <a:ea typeface="楷体" panose="02010609060101010101" charset="-122"/>
                <a:sym typeface="+mn-ea"/>
              </a:rPr>
              <a:t>具</a:t>
            </a:r>
            <a:r>
              <a:rPr lang="zh-CN" altLang="en-US" sz="2800" b="1" dirty="0" smtClean="0">
                <a:solidFill>
                  <a:srgbClr val="FF0000"/>
                </a:solidFill>
                <a:latin typeface="楷体" panose="02010609060101010101" charset="-122"/>
                <a:ea typeface="楷体" panose="02010609060101010101" charset="-122"/>
                <a:sym typeface="+mn-ea"/>
              </a:rPr>
              <a:t>有</a:t>
            </a:r>
            <a:r>
              <a:rPr lang="zh-CN" altLang="zh-CN" sz="2800" b="1" dirty="0" smtClean="0">
                <a:solidFill>
                  <a:srgbClr val="FF0000"/>
                </a:solidFill>
                <a:latin typeface="楷体" panose="02010609060101010101" charset="-122"/>
                <a:ea typeface="楷体" panose="02010609060101010101" charset="-122"/>
                <a:sym typeface="+mn-ea"/>
              </a:rPr>
              <a:t>视觉和</a:t>
            </a:r>
            <a:r>
              <a:rPr lang="zh-CN" altLang="zh-CN" sz="2800" b="1" dirty="0">
                <a:solidFill>
                  <a:srgbClr val="FF0000"/>
                </a:solidFill>
                <a:latin typeface="楷体" panose="02010609060101010101" charset="-122"/>
                <a:ea typeface="楷体" panose="02010609060101010101" charset="-122"/>
                <a:sym typeface="+mn-ea"/>
              </a:rPr>
              <a:t>思维</a:t>
            </a:r>
            <a:r>
              <a:rPr lang="zh-CN" altLang="zh-CN" sz="2800" b="1" smtClean="0">
                <a:solidFill>
                  <a:srgbClr val="FF0000"/>
                </a:solidFill>
                <a:latin typeface="楷体" panose="02010609060101010101" charset="-122"/>
                <a:ea typeface="楷体" panose="02010609060101010101" charset="-122"/>
                <a:sym typeface="+mn-ea"/>
              </a:rPr>
              <a:t>冲击力</a:t>
            </a:r>
            <a:r>
              <a:rPr lang="zh-CN" altLang="zh-CN" sz="2800" b="1" smtClean="0">
                <a:latin typeface="楷体" panose="02010609060101010101" charset="-122"/>
                <a:ea typeface="楷体" panose="02010609060101010101" charset="-122"/>
                <a:sym typeface="+mn-ea"/>
              </a:rPr>
              <a:t>，</a:t>
            </a:r>
            <a:r>
              <a:rPr lang="zh-CN" altLang="en-US" sz="2800" b="1" smtClean="0">
                <a:latin typeface="楷体" panose="02010609060101010101" charset="-122"/>
                <a:ea typeface="楷体" panose="02010609060101010101" charset="-122"/>
                <a:sym typeface="+mn-ea"/>
              </a:rPr>
              <a:t>提升</a:t>
            </a:r>
            <a:r>
              <a:rPr lang="zh-CN" altLang="en-US" sz="2800" b="1" dirty="0">
                <a:latin typeface="楷体" panose="02010609060101010101" charset="-122"/>
                <a:ea typeface="楷体" panose="02010609060101010101" charset="-122"/>
                <a:sym typeface="+mn-ea"/>
              </a:rPr>
              <a:t>学生</a:t>
            </a:r>
            <a:r>
              <a:rPr lang="zh-CN" altLang="en-US" sz="2800" b="1" dirty="0" smtClean="0">
                <a:solidFill>
                  <a:srgbClr val="FF0000"/>
                </a:solidFill>
                <a:latin typeface="楷体" panose="02010609060101010101" charset="-122"/>
                <a:ea typeface="楷体" panose="02010609060101010101" charset="-122"/>
                <a:sym typeface="+mn-ea"/>
              </a:rPr>
              <a:t>学习的参与感与获得感。</a:t>
            </a:r>
            <a:endParaRPr lang="zh-CN" altLang="zh-CN" sz="2800" b="1" dirty="0">
              <a:solidFill>
                <a:srgbClr val="FF0000"/>
              </a:solidFill>
              <a:latin typeface="楷体" panose="02010609060101010101" charset="-122"/>
              <a:ea typeface="楷体" panose="02010609060101010101" charset="-122"/>
              <a:sym typeface="+mn-ea"/>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688" y="850265"/>
            <a:ext cx="5153614" cy="2822583"/>
          </a:xfrm>
          <a:prstGeom prst="rect">
            <a:avLst/>
          </a:prstGeom>
        </p:spPr>
      </p:pic>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83960"/>
            <a:ext cx="12192000" cy="609600"/>
          </a:xfrm>
          <a:prstGeom prst="rect">
            <a:avLst/>
          </a:prstGeom>
        </p:spPr>
      </p:pic>
      <p:sp>
        <p:nvSpPr>
          <p:cNvPr id="9" name="文本框 8"/>
          <p:cNvSpPr txBox="1"/>
          <p:nvPr/>
        </p:nvSpPr>
        <p:spPr>
          <a:xfrm>
            <a:off x="6289040" y="1296035"/>
            <a:ext cx="5094605" cy="5262245"/>
          </a:xfrm>
          <a:prstGeom prst="rect">
            <a:avLst/>
          </a:prstGeom>
          <a:noFill/>
          <a:ln>
            <a:solidFill>
              <a:srgbClr val="002060"/>
            </a:solidFill>
            <a:prstDash val="dash"/>
          </a:ln>
        </p:spPr>
        <p:txBody>
          <a:bodyPr wrap="square" rtlCol="0" anchor="t">
            <a:spAutoFit/>
          </a:bodyPr>
          <a:lstStyle/>
          <a:p>
            <a:r>
              <a:rPr lang="zh-CN" altLang="zh-CN" sz="2800" b="1" dirty="0">
                <a:latin typeface="楷体" panose="02010609060101010101" charset="-122"/>
                <a:ea typeface="楷体" panose="02010609060101010101" charset="-122"/>
                <a:sym typeface="+mn-ea"/>
              </a:rPr>
              <a:t>【设计意图】</a:t>
            </a:r>
          </a:p>
          <a:p>
            <a:r>
              <a:rPr lang="zh-CN" altLang="zh-CN" sz="2800" b="1" dirty="0">
                <a:latin typeface="楷体" panose="02010609060101010101" charset="-122"/>
                <a:ea typeface="楷体" panose="02010609060101010101" charset="-122"/>
                <a:sym typeface="+mn-ea"/>
              </a:rPr>
              <a:t>    第一步：</a:t>
            </a:r>
            <a:r>
              <a:rPr lang="zh-CN" altLang="zh-CN" sz="2800" b="1" dirty="0">
                <a:solidFill>
                  <a:srgbClr val="FF0000"/>
                </a:solidFill>
                <a:latin typeface="楷体" panose="02010609060101010101" charset="-122"/>
                <a:ea typeface="楷体" panose="02010609060101010101" charset="-122"/>
                <a:sym typeface="+mn-ea"/>
              </a:rPr>
              <a:t>创设情境并设疑：</a:t>
            </a:r>
            <a:r>
              <a:rPr lang="zh-CN" altLang="zh-CN" sz="2800" b="1" dirty="0">
                <a:latin typeface="楷体" panose="02010609060101010101" charset="-122"/>
                <a:ea typeface="楷体" panose="02010609060101010101" charset="-122"/>
                <a:sym typeface="+mn-ea"/>
              </a:rPr>
              <a:t>七七事变是偶发还是必然？引导学生关注史料当中的</a:t>
            </a:r>
            <a:r>
              <a:rPr lang="zh-CN" altLang="zh-CN" sz="2800" b="1" dirty="0">
                <a:solidFill>
                  <a:srgbClr val="FF0000"/>
                </a:solidFill>
                <a:latin typeface="楷体" panose="02010609060101010101" charset="-122"/>
                <a:ea typeface="楷体" panose="02010609060101010101" charset="-122"/>
                <a:sym typeface="+mn-ea"/>
              </a:rPr>
              <a:t>时空信息</a:t>
            </a:r>
            <a:r>
              <a:rPr lang="zh-CN" altLang="zh-CN" sz="2800" b="1" dirty="0">
                <a:latin typeface="楷体" panose="02010609060101010101" charset="-122"/>
                <a:ea typeface="楷体" panose="02010609060101010101" charset="-122"/>
                <a:sym typeface="+mn-ea"/>
              </a:rPr>
              <a:t>，</a:t>
            </a:r>
            <a:r>
              <a:rPr lang="zh-CN" altLang="zh-CN" sz="2800" b="1" dirty="0">
                <a:solidFill>
                  <a:srgbClr val="FF0000"/>
                </a:solidFill>
                <a:latin typeface="楷体" panose="02010609060101010101" charset="-122"/>
                <a:ea typeface="楷体" panose="02010609060101010101" charset="-122"/>
                <a:sym typeface="+mn-ea"/>
              </a:rPr>
              <a:t>鼓励学生</a:t>
            </a:r>
            <a:r>
              <a:rPr lang="zh-CN" altLang="zh-CN" sz="2800" b="1" dirty="0">
                <a:latin typeface="楷体" panose="02010609060101010101" charset="-122"/>
                <a:ea typeface="楷体" panose="02010609060101010101" charset="-122"/>
                <a:sym typeface="+mn-ea"/>
              </a:rPr>
              <a:t>分析史料，以三则史料为支撑，从三个角度论证阐述自己的观点，培养学生时空观念和史料实证意识。</a:t>
            </a:r>
          </a:p>
          <a:p>
            <a:r>
              <a:rPr lang="zh-CN" altLang="zh-CN" sz="2800" b="1" dirty="0">
                <a:solidFill>
                  <a:srgbClr val="FF0000"/>
                </a:solidFill>
                <a:latin typeface="楷体" panose="02010609060101010101" charset="-122"/>
                <a:ea typeface="楷体" panose="02010609060101010101" charset="-122"/>
                <a:sym typeface="+mn-ea"/>
              </a:rPr>
              <a:t>    </a:t>
            </a:r>
            <a:r>
              <a:rPr lang="zh-CN" altLang="zh-CN" sz="2800" b="1" dirty="0">
                <a:solidFill>
                  <a:schemeClr val="tx1"/>
                </a:solidFill>
                <a:latin typeface="楷体" panose="02010609060101010101" charset="-122"/>
                <a:ea typeface="楷体" panose="02010609060101010101" charset="-122"/>
                <a:sym typeface="+mn-ea"/>
              </a:rPr>
              <a:t>第二步：以</a:t>
            </a:r>
            <a:r>
              <a:rPr lang="zh-CN" altLang="zh-CN" sz="2800" b="1" dirty="0">
                <a:solidFill>
                  <a:srgbClr val="FF0000"/>
                </a:solidFill>
                <a:latin typeface="楷体" panose="02010609060101010101" charset="-122"/>
                <a:ea typeface="楷体" panose="02010609060101010101" charset="-122"/>
                <a:sym typeface="+mn-ea"/>
              </a:rPr>
              <a:t>赵登禹、佟麟阁</a:t>
            </a:r>
            <a:r>
              <a:rPr lang="zh-CN" altLang="zh-CN" sz="2800" b="1" dirty="0">
                <a:solidFill>
                  <a:schemeClr val="tx1"/>
                </a:solidFill>
                <a:latin typeface="楷体" panose="02010609060101010101" charset="-122"/>
                <a:ea typeface="楷体" panose="02010609060101010101" charset="-122"/>
                <a:sym typeface="+mn-ea"/>
              </a:rPr>
              <a:t>为例，感悟中国军人的作为与担当，理解七七事变是中国全民族抗战的开始。</a:t>
            </a:r>
          </a:p>
        </p:txBody>
      </p:sp>
      <p:sp>
        <p:nvSpPr>
          <p:cNvPr id="7" name="矩形 2"/>
          <p:cNvSpPr/>
          <p:nvPr/>
        </p:nvSpPr>
        <p:spPr>
          <a:xfrm>
            <a:off x="66675" y="64135"/>
            <a:ext cx="2834005"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重点难</a:t>
            </a:r>
            <a:r>
              <a:rPr kumimoji="1" lang="zh-CN" altLang="en-US" sz="3600" b="1" dirty="0" smtClean="0">
                <a:solidFill>
                  <a:srgbClr val="FF0000"/>
                </a:solidFill>
                <a:latin typeface="黑体" panose="02010609060101010101" pitchFamily="49" charset="-122"/>
                <a:ea typeface="黑体" panose="02010609060101010101" pitchFamily="49" charset="-122"/>
              </a:rPr>
              <a:t>突出</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pic>
        <p:nvPicPr>
          <p:cNvPr id="2" name="图片 1" descr="11"/>
          <p:cNvPicPr>
            <a:picLocks noChangeAspect="1"/>
          </p:cNvPicPr>
          <p:nvPr/>
        </p:nvPicPr>
        <p:blipFill>
          <a:blip r:embed="rId3"/>
          <a:stretch>
            <a:fillRect/>
          </a:stretch>
        </p:blipFill>
        <p:spPr>
          <a:xfrm>
            <a:off x="3199130" y="0"/>
            <a:ext cx="6053455" cy="923925"/>
          </a:xfrm>
          <a:prstGeom prst="rect">
            <a:avLst/>
          </a:prstGeom>
        </p:spPr>
      </p:pic>
      <p:pic>
        <p:nvPicPr>
          <p:cNvPr id="8" name="图片 7" descr="12"/>
          <p:cNvPicPr>
            <a:picLocks noChangeAspect="1"/>
          </p:cNvPicPr>
          <p:nvPr/>
        </p:nvPicPr>
        <p:blipFill>
          <a:blip r:embed="rId4"/>
          <a:stretch>
            <a:fillRect/>
          </a:stretch>
        </p:blipFill>
        <p:spPr>
          <a:xfrm>
            <a:off x="590550" y="3827780"/>
            <a:ext cx="4821555" cy="2679700"/>
          </a:xfrm>
          <a:prstGeom prst="rect">
            <a:avLst/>
          </a:prstGeom>
        </p:spPr>
      </p:pic>
      <p:pic>
        <p:nvPicPr>
          <p:cNvPr id="10" name="图片 9" descr="1"/>
          <p:cNvPicPr>
            <a:picLocks noChangeAspect="1"/>
          </p:cNvPicPr>
          <p:nvPr/>
        </p:nvPicPr>
        <p:blipFill>
          <a:blip r:embed="rId5"/>
          <a:stretch>
            <a:fillRect/>
          </a:stretch>
        </p:blipFill>
        <p:spPr>
          <a:xfrm>
            <a:off x="590550" y="988060"/>
            <a:ext cx="4842510" cy="2751455"/>
          </a:xfrm>
          <a:prstGeom prst="rect">
            <a:avLst/>
          </a:prstGeom>
        </p:spPr>
      </p:pic>
    </p:spTree>
  </p:cSld>
  <p:clrMapOvr>
    <a:masterClrMapping/>
  </p:clrMapOvr>
  <p:transition spd="slow">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sp>
        <p:nvSpPr>
          <p:cNvPr id="9" name="文本框 8"/>
          <p:cNvSpPr txBox="1"/>
          <p:nvPr/>
        </p:nvSpPr>
        <p:spPr>
          <a:xfrm>
            <a:off x="5412105" y="1443990"/>
            <a:ext cx="6353175" cy="4831080"/>
          </a:xfrm>
          <a:prstGeom prst="rect">
            <a:avLst/>
          </a:prstGeom>
          <a:noFill/>
          <a:ln>
            <a:solidFill>
              <a:srgbClr val="002060"/>
            </a:solidFill>
            <a:prstDash val="dash"/>
          </a:ln>
        </p:spPr>
        <p:txBody>
          <a:bodyPr wrap="square" rtlCol="0" anchor="t">
            <a:spAutoFit/>
          </a:bodyPr>
          <a:lstStyle/>
          <a:p>
            <a:r>
              <a:rPr lang="zh-CN" altLang="zh-CN" sz="2800" b="1" dirty="0">
                <a:latin typeface="楷体" panose="02010609060101010101" charset="-122"/>
                <a:ea typeface="楷体" panose="02010609060101010101" charset="-122"/>
                <a:sym typeface="+mn-ea"/>
              </a:rPr>
              <a:t>【设计意图】</a:t>
            </a:r>
          </a:p>
          <a:p>
            <a:r>
              <a:rPr lang="zh-CN" altLang="zh-CN" sz="2800" b="1" dirty="0">
                <a:latin typeface="楷体" panose="02010609060101010101" charset="-122"/>
                <a:ea typeface="楷体" panose="02010609060101010101" charset="-122"/>
                <a:sym typeface="+mn-ea"/>
              </a:rPr>
              <a:t>    以国共合作为基础的抗日民族统一战线的形成条件及意义既是本课的重点也是难点，我的突破方式是：</a:t>
            </a:r>
          </a:p>
          <a:p>
            <a:r>
              <a:rPr lang="zh-CN" altLang="zh-CN" sz="2800" b="1" dirty="0">
                <a:latin typeface="楷体" panose="02010609060101010101" charset="-122"/>
                <a:ea typeface="楷体" panose="02010609060101010101" charset="-122"/>
                <a:sym typeface="+mn-ea"/>
              </a:rPr>
              <a:t>    第一步：以</a:t>
            </a:r>
            <a:r>
              <a:rPr lang="zh-CN" altLang="zh-CN" sz="2800" b="1" dirty="0">
                <a:solidFill>
                  <a:srgbClr val="FF0000"/>
                </a:solidFill>
                <a:latin typeface="楷体" panose="02010609060101010101" charset="-122"/>
                <a:ea typeface="楷体" panose="02010609060101010101" charset="-122"/>
                <a:sym typeface="+mn-ea"/>
              </a:rPr>
              <a:t>问题为导向、小组合作探究、分析史料、论证结论。</a:t>
            </a:r>
            <a:r>
              <a:rPr lang="zh-CN" altLang="zh-CN" sz="2800" b="1" dirty="0">
                <a:solidFill>
                  <a:schemeClr val="tx1"/>
                </a:solidFill>
                <a:latin typeface="楷体" panose="02010609060101010101" charset="-122"/>
                <a:ea typeface="楷体" panose="02010609060101010101" charset="-122"/>
                <a:sym typeface="+mn-ea"/>
              </a:rPr>
              <a:t>最终得出：在民族生死危亡关头，中国共产党在民族大义和人民利益面前做出妥协与让步，这才让国共第二次合作得以实现。</a:t>
            </a:r>
          </a:p>
          <a:p>
            <a:r>
              <a:rPr lang="zh-CN" altLang="zh-CN" sz="2800" b="1" dirty="0">
                <a:solidFill>
                  <a:srgbClr val="FF0000"/>
                </a:solidFill>
                <a:latin typeface="楷体" panose="02010609060101010101" charset="-122"/>
                <a:ea typeface="楷体" panose="02010609060101010101" charset="-122"/>
                <a:sym typeface="+mn-ea"/>
              </a:rPr>
              <a:t>    </a:t>
            </a:r>
            <a:r>
              <a:rPr lang="zh-CN" altLang="zh-CN" sz="2800" b="1" dirty="0">
                <a:solidFill>
                  <a:schemeClr val="tx1"/>
                </a:solidFill>
                <a:latin typeface="楷体" panose="02010609060101010101" charset="-122"/>
                <a:ea typeface="楷体" panose="02010609060101010101" charset="-122"/>
                <a:sym typeface="+mn-ea"/>
              </a:rPr>
              <a:t>第二步：以</a:t>
            </a:r>
            <a:r>
              <a:rPr lang="zh-CN" altLang="zh-CN" sz="2800" b="1" dirty="0">
                <a:solidFill>
                  <a:srgbClr val="FF0000"/>
                </a:solidFill>
                <a:latin typeface="楷体" panose="02010609060101010101" charset="-122"/>
                <a:ea typeface="楷体" panose="02010609060101010101" charset="-122"/>
                <a:sym typeface="+mn-ea"/>
              </a:rPr>
              <a:t>直观形象</a:t>
            </a:r>
            <a:r>
              <a:rPr lang="zh-CN" altLang="zh-CN" sz="2800" b="1" dirty="0">
                <a:solidFill>
                  <a:schemeClr val="tx1"/>
                </a:solidFill>
                <a:latin typeface="楷体" panose="02010609060101010101" charset="-122"/>
                <a:ea typeface="楷体" panose="02010609060101010101" charset="-122"/>
                <a:sym typeface="+mn-ea"/>
              </a:rPr>
              <a:t>的图片再现中国全民族抗战洪流。</a:t>
            </a:r>
          </a:p>
        </p:txBody>
      </p:sp>
      <p:sp>
        <p:nvSpPr>
          <p:cNvPr id="7" name="矩形 2"/>
          <p:cNvSpPr/>
          <p:nvPr/>
        </p:nvSpPr>
        <p:spPr>
          <a:xfrm>
            <a:off x="66675" y="64135"/>
            <a:ext cx="2834005"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重点难</a:t>
            </a:r>
            <a:r>
              <a:rPr kumimoji="1" lang="zh-CN" altLang="en-US" sz="3600" b="1" dirty="0" smtClean="0">
                <a:solidFill>
                  <a:srgbClr val="FF0000"/>
                </a:solidFill>
                <a:latin typeface="黑体" panose="02010609060101010101" pitchFamily="49" charset="-122"/>
                <a:ea typeface="黑体" panose="02010609060101010101" pitchFamily="49" charset="-122"/>
              </a:rPr>
              <a:t>突出</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pic>
        <p:nvPicPr>
          <p:cNvPr id="6" name="图片 4" descr="4"/>
          <p:cNvPicPr>
            <a:picLocks noChangeAspect="1"/>
          </p:cNvPicPr>
          <p:nvPr/>
        </p:nvPicPr>
        <p:blipFill>
          <a:blip r:embed="rId3"/>
          <a:stretch>
            <a:fillRect/>
          </a:stretch>
        </p:blipFill>
        <p:spPr>
          <a:xfrm>
            <a:off x="777875" y="1164590"/>
            <a:ext cx="3983355" cy="2261870"/>
          </a:xfrm>
          <a:prstGeom prst="rect">
            <a:avLst/>
          </a:prstGeom>
        </p:spPr>
      </p:pic>
      <p:pic>
        <p:nvPicPr>
          <p:cNvPr id="8" name="图片 7" descr="22"/>
          <p:cNvPicPr>
            <a:picLocks noChangeAspect="1"/>
          </p:cNvPicPr>
          <p:nvPr/>
        </p:nvPicPr>
        <p:blipFill>
          <a:blip r:embed="rId4"/>
          <a:stretch>
            <a:fillRect/>
          </a:stretch>
        </p:blipFill>
        <p:spPr>
          <a:xfrm>
            <a:off x="3456305" y="64135"/>
            <a:ext cx="6257925" cy="1287145"/>
          </a:xfrm>
          <a:prstGeom prst="rect">
            <a:avLst/>
          </a:prstGeom>
        </p:spPr>
      </p:pic>
      <p:pic>
        <p:nvPicPr>
          <p:cNvPr id="2" name="图片 1" descr="22"/>
          <p:cNvPicPr>
            <a:picLocks noChangeAspect="1"/>
          </p:cNvPicPr>
          <p:nvPr/>
        </p:nvPicPr>
        <p:blipFill>
          <a:blip r:embed="rId5"/>
          <a:stretch>
            <a:fillRect/>
          </a:stretch>
        </p:blipFill>
        <p:spPr>
          <a:xfrm>
            <a:off x="599440" y="3547745"/>
            <a:ext cx="4340225" cy="2876550"/>
          </a:xfrm>
          <a:prstGeom prst="rect">
            <a:avLst/>
          </a:prstGeom>
        </p:spPr>
      </p:pic>
    </p:spTree>
  </p:cSld>
  <p:clrMapOvr>
    <a:masterClrMapping/>
  </p:clrMapOvr>
  <p:transition spd="slow">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83960"/>
            <a:ext cx="12192000" cy="609600"/>
          </a:xfrm>
          <a:prstGeom prst="rect">
            <a:avLst/>
          </a:prstGeom>
        </p:spPr>
      </p:pic>
      <p:sp>
        <p:nvSpPr>
          <p:cNvPr id="9" name="文本框 8"/>
          <p:cNvSpPr txBox="1"/>
          <p:nvPr/>
        </p:nvSpPr>
        <p:spPr>
          <a:xfrm>
            <a:off x="6233160" y="1543050"/>
            <a:ext cx="5277485" cy="4831080"/>
          </a:xfrm>
          <a:prstGeom prst="rect">
            <a:avLst/>
          </a:prstGeom>
          <a:noFill/>
          <a:ln>
            <a:solidFill>
              <a:srgbClr val="002060"/>
            </a:solidFill>
            <a:prstDash val="dash"/>
          </a:ln>
        </p:spPr>
        <p:txBody>
          <a:bodyPr wrap="square" rtlCol="0" anchor="t">
            <a:spAutoFit/>
          </a:bodyPr>
          <a:lstStyle/>
          <a:p>
            <a:r>
              <a:rPr lang="zh-CN" altLang="zh-CN" sz="2800" b="1" dirty="0">
                <a:latin typeface="楷体" panose="02010609060101010101" charset="-122"/>
                <a:ea typeface="楷体" panose="02010609060101010101" charset="-122"/>
                <a:sym typeface="+mn-ea"/>
              </a:rPr>
              <a:t>【设计意图】</a:t>
            </a:r>
          </a:p>
          <a:p>
            <a:r>
              <a:rPr lang="zh-CN" altLang="zh-CN" sz="2800" b="1" dirty="0">
                <a:latin typeface="楷体" panose="02010609060101010101" charset="-122"/>
                <a:ea typeface="楷体" panose="02010609060101010101" charset="-122"/>
                <a:sym typeface="+mn-ea"/>
              </a:rPr>
              <a:t>    淞沪会战的意义也是本课难点，我的突破方式是，</a:t>
            </a:r>
            <a:r>
              <a:rPr lang="zh-CN" altLang="zh-CN" sz="2800" b="1" dirty="0">
                <a:solidFill>
                  <a:srgbClr val="FF0000"/>
                </a:solidFill>
                <a:latin typeface="楷体" panose="02010609060101010101" charset="-122"/>
                <a:ea typeface="楷体" panose="02010609060101010101" charset="-122"/>
                <a:sym typeface="+mn-ea"/>
              </a:rPr>
              <a:t>层层设</a:t>
            </a:r>
            <a:r>
              <a:rPr lang="zh-CN" altLang="zh-CN" sz="2800" b="1" dirty="0" smtClean="0">
                <a:solidFill>
                  <a:srgbClr val="FF0000"/>
                </a:solidFill>
                <a:latin typeface="楷体" panose="02010609060101010101" charset="-122"/>
                <a:ea typeface="楷体" panose="02010609060101010101" charset="-122"/>
                <a:sym typeface="+mn-ea"/>
              </a:rPr>
              <a:t>疑</a:t>
            </a:r>
            <a:r>
              <a:rPr lang="zh-CN" altLang="zh-CN" sz="2800" b="1" dirty="0">
                <a:solidFill>
                  <a:srgbClr val="FF0000"/>
                </a:solidFill>
                <a:latin typeface="楷体" panose="02010609060101010101" charset="-122"/>
                <a:ea typeface="楷体" panose="02010609060101010101" charset="-122"/>
                <a:sym typeface="+mn-ea"/>
              </a:rPr>
              <a:t>由浅入深地</a:t>
            </a:r>
            <a:r>
              <a:rPr lang="zh-CN" altLang="en-US" sz="2800" b="1" dirty="0" smtClean="0">
                <a:solidFill>
                  <a:schemeClr val="tx1"/>
                </a:solidFill>
                <a:latin typeface="楷体" panose="02010609060101010101" charset="-122"/>
                <a:ea typeface="楷体" panose="02010609060101010101" charset="-122"/>
                <a:sym typeface="+mn-ea"/>
              </a:rPr>
              <a:t>进行深度学习。         </a:t>
            </a:r>
          </a:p>
          <a:p>
            <a:r>
              <a:rPr lang="zh-CN" altLang="en-US" sz="2800" b="1" dirty="0" smtClean="0">
                <a:solidFill>
                  <a:schemeClr val="tx1"/>
                </a:solidFill>
                <a:latin typeface="楷体" panose="02010609060101010101" charset="-122"/>
                <a:ea typeface="楷体" panose="02010609060101010101" charset="-122"/>
                <a:sym typeface="+mn-ea"/>
              </a:rPr>
              <a:t>    </a:t>
            </a:r>
            <a:r>
              <a:rPr lang="zh-CN" altLang="zh-CN" sz="2800" b="1" dirty="0">
                <a:latin typeface="楷体" panose="02010609060101010101" charset="-122"/>
                <a:ea typeface="楷体" panose="02010609060101010101" charset="-122"/>
                <a:sym typeface="+mn-ea"/>
              </a:rPr>
              <a:t>第一步：创设情境</a:t>
            </a:r>
            <a:r>
              <a:rPr lang="en-US" altLang="zh-CN" sz="2800" b="1" dirty="0">
                <a:latin typeface="楷体" panose="02010609060101010101" charset="-122"/>
                <a:ea typeface="楷体" panose="02010609060101010101" charset="-122"/>
                <a:sym typeface="+mn-ea"/>
              </a:rPr>
              <a:t>“</a:t>
            </a:r>
            <a:r>
              <a:rPr lang="zh-CN" altLang="en-US" sz="2800" b="1" dirty="0">
                <a:solidFill>
                  <a:srgbClr val="FF0000"/>
                </a:solidFill>
                <a:latin typeface="楷体" panose="02010609060101010101" charset="-122"/>
                <a:ea typeface="楷体" panose="02010609060101010101" charset="-122"/>
                <a:sym typeface="+mn-ea"/>
              </a:rPr>
              <a:t>奇迹</a:t>
            </a:r>
            <a:r>
              <a:rPr lang="en-US" altLang="zh-CN" sz="2800" b="1" dirty="0">
                <a:latin typeface="楷体" panose="02010609060101010101" charset="-122"/>
                <a:ea typeface="楷体" panose="02010609060101010101" charset="-122"/>
                <a:sym typeface="+mn-ea"/>
              </a:rPr>
              <a:t>”</a:t>
            </a:r>
            <a:r>
              <a:rPr lang="zh-CN" altLang="en-US" sz="2800" b="1" dirty="0">
                <a:latin typeface="楷体" panose="02010609060101010101" charset="-122"/>
                <a:ea typeface="楷体" panose="02010609060101010101" charset="-122"/>
                <a:sym typeface="+mn-ea"/>
              </a:rPr>
              <a:t>并设问：</a:t>
            </a:r>
            <a:r>
              <a:rPr lang="en-US" altLang="zh-CN" sz="2800" b="1" dirty="0">
                <a:latin typeface="楷体" panose="02010609060101010101" charset="-122"/>
                <a:ea typeface="楷体" panose="02010609060101010101" charset="-122"/>
                <a:sym typeface="+mn-ea"/>
              </a:rPr>
              <a:t>1.</a:t>
            </a:r>
            <a:r>
              <a:rPr lang="zh-CN" altLang="en-US" sz="2800" b="1" dirty="0">
                <a:latin typeface="楷体" panose="02010609060101010101" charset="-122"/>
                <a:ea typeface="楷体" panose="02010609060101010101" charset="-122"/>
                <a:sym typeface="+mn-ea"/>
              </a:rPr>
              <a:t>发生了什么</a:t>
            </a:r>
            <a:r>
              <a:rPr lang="en-US" altLang="zh-CN" sz="2800" b="1" dirty="0">
                <a:latin typeface="楷体" panose="02010609060101010101" charset="-122"/>
                <a:ea typeface="楷体" panose="02010609060101010101" charset="-122"/>
                <a:sym typeface="+mn-ea"/>
              </a:rPr>
              <a:t>“</a:t>
            </a:r>
            <a:r>
              <a:rPr lang="zh-CN" altLang="en-US" sz="2800" b="1" dirty="0">
                <a:solidFill>
                  <a:srgbClr val="FF0000"/>
                </a:solidFill>
                <a:latin typeface="楷体" panose="02010609060101010101" charset="-122"/>
                <a:ea typeface="楷体" panose="02010609060101010101" charset="-122"/>
                <a:sym typeface="+mn-ea"/>
              </a:rPr>
              <a:t>奇迹</a:t>
            </a:r>
            <a:r>
              <a:rPr lang="en-US" altLang="zh-CN" sz="2800" b="1" dirty="0">
                <a:latin typeface="楷体" panose="02010609060101010101" charset="-122"/>
                <a:ea typeface="楷体" panose="02010609060101010101" charset="-122"/>
                <a:sym typeface="+mn-ea"/>
              </a:rPr>
              <a:t>”</a:t>
            </a:r>
            <a:r>
              <a:rPr lang="zh-CN" altLang="en-US" sz="2800" b="1" dirty="0">
                <a:latin typeface="楷体" panose="02010609060101010101" charset="-122"/>
                <a:ea typeface="楷体" panose="02010609060101010101" charset="-122"/>
                <a:sym typeface="+mn-ea"/>
              </a:rPr>
              <a:t>？</a:t>
            </a:r>
          </a:p>
          <a:p>
            <a:r>
              <a:rPr lang="en-US" altLang="zh-CN" sz="2800" b="1" dirty="0">
                <a:latin typeface="楷体" panose="02010609060101010101" charset="-122"/>
                <a:ea typeface="楷体" panose="02010609060101010101" charset="-122"/>
                <a:sym typeface="+mn-ea"/>
              </a:rPr>
              <a:t>2.</a:t>
            </a:r>
            <a:r>
              <a:rPr lang="zh-CN" altLang="en-US" sz="2800" b="1" dirty="0">
                <a:latin typeface="楷体" panose="02010609060101010101" charset="-122"/>
                <a:ea typeface="楷体" panose="02010609060101010101" charset="-122"/>
                <a:sym typeface="+mn-ea"/>
              </a:rPr>
              <a:t>为何会出现</a:t>
            </a:r>
            <a:r>
              <a:rPr lang="en-US" altLang="zh-CN" sz="2800" b="1" dirty="0">
                <a:latin typeface="楷体" panose="02010609060101010101" charset="-122"/>
                <a:ea typeface="楷体" panose="02010609060101010101" charset="-122"/>
                <a:sym typeface="+mn-ea"/>
              </a:rPr>
              <a:t>“</a:t>
            </a:r>
            <a:r>
              <a:rPr lang="zh-CN" altLang="en-US" sz="2800" b="1" dirty="0">
                <a:solidFill>
                  <a:srgbClr val="FF0000"/>
                </a:solidFill>
                <a:latin typeface="楷体" panose="02010609060101010101" charset="-122"/>
                <a:ea typeface="楷体" panose="02010609060101010101" charset="-122"/>
                <a:sym typeface="+mn-ea"/>
              </a:rPr>
              <a:t>奇迹</a:t>
            </a:r>
            <a:r>
              <a:rPr lang="en-US" altLang="zh-CN" sz="2800" b="1" dirty="0">
                <a:latin typeface="楷体" panose="02010609060101010101" charset="-122"/>
                <a:ea typeface="楷体" panose="02010609060101010101" charset="-122"/>
                <a:sym typeface="+mn-ea"/>
              </a:rPr>
              <a:t>”3.</a:t>
            </a:r>
            <a:r>
              <a:rPr lang="zh-CN" altLang="en-US" sz="2800" b="1" dirty="0">
                <a:latin typeface="楷体" panose="02010609060101010101" charset="-122"/>
                <a:ea typeface="楷体" panose="02010609060101010101" charset="-122"/>
                <a:sym typeface="+mn-ea"/>
              </a:rPr>
              <a:t>中国伤亡</a:t>
            </a:r>
            <a:r>
              <a:rPr lang="en-US" altLang="zh-CN" sz="2800" b="1" dirty="0">
                <a:latin typeface="楷体" panose="02010609060101010101" charset="-122"/>
                <a:ea typeface="楷体" panose="02010609060101010101" charset="-122"/>
                <a:sym typeface="+mn-ea"/>
              </a:rPr>
              <a:t>30</a:t>
            </a:r>
            <a:r>
              <a:rPr lang="zh-CN" altLang="en-US" sz="2800" b="1" dirty="0">
                <a:latin typeface="楷体" panose="02010609060101010101" charset="-122"/>
                <a:ea typeface="楷体" panose="02010609060101010101" charset="-122"/>
                <a:sym typeface="+mn-ea"/>
              </a:rPr>
              <a:t>万换来的</a:t>
            </a:r>
            <a:r>
              <a:rPr lang="en-US" altLang="zh-CN" sz="2800" b="1" dirty="0">
                <a:latin typeface="楷体" panose="02010609060101010101" charset="-122"/>
                <a:ea typeface="楷体" panose="02010609060101010101" charset="-122"/>
                <a:sym typeface="+mn-ea"/>
              </a:rPr>
              <a:t>“</a:t>
            </a:r>
            <a:r>
              <a:rPr lang="zh-CN" altLang="en-US" sz="2800" b="1" dirty="0">
                <a:solidFill>
                  <a:srgbClr val="FF0000"/>
                </a:solidFill>
                <a:latin typeface="楷体" panose="02010609060101010101" charset="-122"/>
                <a:ea typeface="楷体" panose="02010609060101010101" charset="-122"/>
                <a:sym typeface="+mn-ea"/>
              </a:rPr>
              <a:t>奇迹</a:t>
            </a:r>
            <a:r>
              <a:rPr lang="en-US" altLang="zh-CN" sz="2800" b="1" dirty="0">
                <a:latin typeface="楷体" panose="02010609060101010101" charset="-122"/>
                <a:ea typeface="楷体" panose="02010609060101010101" charset="-122"/>
                <a:sym typeface="+mn-ea"/>
              </a:rPr>
              <a:t>”</a:t>
            </a:r>
            <a:r>
              <a:rPr lang="zh-CN" altLang="en-US" sz="2800" b="1" dirty="0">
                <a:latin typeface="楷体" panose="02010609060101010101" charset="-122"/>
                <a:ea typeface="楷体" panose="02010609060101010101" charset="-122"/>
                <a:sym typeface="+mn-ea"/>
              </a:rPr>
              <a:t>，值得吗？</a:t>
            </a:r>
          </a:p>
          <a:p>
            <a:r>
              <a:rPr lang="zh-CN" altLang="en-US" sz="2800" b="1" dirty="0">
                <a:latin typeface="楷体" panose="02010609060101010101" charset="-122"/>
                <a:ea typeface="楷体" panose="02010609060101010101" charset="-122"/>
                <a:sym typeface="+mn-ea"/>
              </a:rPr>
              <a:t>    第二步：通过分析史料，透析历史细节使学生理解淞沪会战的意义。</a:t>
            </a:r>
            <a:endParaRPr lang="zh-CN" altLang="zh-CN" sz="2800" b="1" dirty="0">
              <a:solidFill>
                <a:srgbClr val="FF0000"/>
              </a:solidFill>
              <a:latin typeface="楷体" panose="02010609060101010101" charset="-122"/>
              <a:ea typeface="楷体" panose="02010609060101010101" charset="-122"/>
              <a:sym typeface="+mn-ea"/>
            </a:endParaRPr>
          </a:p>
        </p:txBody>
      </p:sp>
      <p:sp>
        <p:nvSpPr>
          <p:cNvPr id="7" name="矩形 2"/>
          <p:cNvSpPr/>
          <p:nvPr/>
        </p:nvSpPr>
        <p:spPr>
          <a:xfrm>
            <a:off x="109220" y="64135"/>
            <a:ext cx="2791460"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重点难</a:t>
            </a:r>
            <a:r>
              <a:rPr kumimoji="1" lang="zh-CN" altLang="en-US" sz="3600" b="1" dirty="0" smtClean="0">
                <a:solidFill>
                  <a:srgbClr val="FF0000"/>
                </a:solidFill>
                <a:latin typeface="黑体" panose="02010609060101010101" pitchFamily="49" charset="-122"/>
                <a:ea typeface="黑体" panose="02010609060101010101" pitchFamily="49" charset="-122"/>
              </a:rPr>
              <a:t>突出</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pic>
        <p:nvPicPr>
          <p:cNvPr id="2" name="图片 1" descr="33"/>
          <p:cNvPicPr>
            <a:picLocks noChangeAspect="1"/>
          </p:cNvPicPr>
          <p:nvPr/>
        </p:nvPicPr>
        <p:blipFill>
          <a:blip r:embed="rId3"/>
          <a:stretch>
            <a:fillRect/>
          </a:stretch>
        </p:blipFill>
        <p:spPr>
          <a:xfrm>
            <a:off x="3488690" y="64135"/>
            <a:ext cx="7074535" cy="1282700"/>
          </a:xfrm>
          <a:prstGeom prst="rect">
            <a:avLst/>
          </a:prstGeom>
        </p:spPr>
      </p:pic>
      <p:pic>
        <p:nvPicPr>
          <p:cNvPr id="5" name="图片 5" descr="5"/>
          <p:cNvPicPr>
            <a:picLocks noChangeAspect="1"/>
          </p:cNvPicPr>
          <p:nvPr/>
        </p:nvPicPr>
        <p:blipFill>
          <a:blip r:embed="rId4"/>
          <a:stretch>
            <a:fillRect/>
          </a:stretch>
        </p:blipFill>
        <p:spPr>
          <a:xfrm>
            <a:off x="914400" y="1253490"/>
            <a:ext cx="4478020" cy="2648585"/>
          </a:xfrm>
          <a:prstGeom prst="rect">
            <a:avLst/>
          </a:prstGeom>
        </p:spPr>
      </p:pic>
      <p:pic>
        <p:nvPicPr>
          <p:cNvPr id="6" name="图片 6" descr="6"/>
          <p:cNvPicPr>
            <a:picLocks noChangeAspect="1"/>
          </p:cNvPicPr>
          <p:nvPr/>
        </p:nvPicPr>
        <p:blipFill>
          <a:blip r:embed="rId5"/>
          <a:stretch>
            <a:fillRect/>
          </a:stretch>
        </p:blipFill>
        <p:spPr>
          <a:xfrm>
            <a:off x="935990" y="3963670"/>
            <a:ext cx="4380865" cy="2410460"/>
          </a:xfrm>
          <a:prstGeom prst="rect">
            <a:avLst/>
          </a:prstGeom>
        </p:spPr>
      </p:pic>
    </p:spTree>
  </p:cSld>
  <p:clrMapOvr>
    <a:masterClrMapping/>
  </p:clrMapOvr>
  <p:transition spd="slow">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83960"/>
            <a:ext cx="12192000" cy="609600"/>
          </a:xfrm>
          <a:prstGeom prst="rect">
            <a:avLst/>
          </a:prstGeom>
        </p:spPr>
      </p:pic>
      <p:sp>
        <p:nvSpPr>
          <p:cNvPr id="9" name="文本框 8"/>
          <p:cNvSpPr txBox="1"/>
          <p:nvPr/>
        </p:nvSpPr>
        <p:spPr>
          <a:xfrm>
            <a:off x="5507990" y="1474470"/>
            <a:ext cx="5658485" cy="4831080"/>
          </a:xfrm>
          <a:prstGeom prst="rect">
            <a:avLst/>
          </a:prstGeom>
          <a:noFill/>
          <a:ln>
            <a:solidFill>
              <a:srgbClr val="002060"/>
            </a:solidFill>
            <a:prstDash val="dash"/>
          </a:ln>
        </p:spPr>
        <p:txBody>
          <a:bodyPr wrap="square" rtlCol="0" anchor="t">
            <a:spAutoFit/>
          </a:bodyPr>
          <a:lstStyle/>
          <a:p>
            <a:r>
              <a:rPr lang="zh-CN" altLang="zh-CN" sz="2800" b="1" dirty="0">
                <a:latin typeface="楷体" panose="02010609060101010101" charset="-122"/>
                <a:ea typeface="楷体" panose="02010609060101010101" charset="-122"/>
                <a:sym typeface="+mn-ea"/>
              </a:rPr>
              <a:t>【设计意图】</a:t>
            </a:r>
          </a:p>
          <a:p>
            <a:r>
              <a:rPr lang="zh-CN" altLang="zh-CN" sz="2800" b="1" dirty="0">
                <a:latin typeface="楷体" panose="02010609060101010101" charset="-122"/>
                <a:ea typeface="楷体" panose="02010609060101010101" charset="-122"/>
                <a:sym typeface="+mn-ea"/>
              </a:rPr>
              <a:t>    </a:t>
            </a:r>
            <a:r>
              <a:rPr lang="zh-CN" altLang="en-US" sz="2800" b="1" dirty="0">
                <a:latin typeface="楷体" panose="02010609060101010101" charset="-122"/>
                <a:ea typeface="楷体" panose="02010609060101010101" charset="-122"/>
                <a:sym typeface="+mn-ea"/>
              </a:rPr>
              <a:t>历史因为有了</a:t>
            </a:r>
            <a:r>
              <a:rPr lang="en-US" altLang="zh-CN" sz="2800" b="1" dirty="0">
                <a:solidFill>
                  <a:srgbClr val="FF0000"/>
                </a:solidFill>
                <a:latin typeface="楷体" panose="02010609060101010101" charset="-122"/>
                <a:ea typeface="楷体" panose="02010609060101010101" charset="-122"/>
                <a:sym typeface="+mn-ea"/>
              </a:rPr>
              <a:t>“</a:t>
            </a:r>
            <a:r>
              <a:rPr lang="zh-CN" altLang="en-US" sz="2800" b="1" dirty="0">
                <a:solidFill>
                  <a:srgbClr val="FF0000"/>
                </a:solidFill>
                <a:latin typeface="楷体" panose="02010609060101010101" charset="-122"/>
                <a:ea typeface="楷体" panose="02010609060101010101" charset="-122"/>
                <a:sym typeface="+mn-ea"/>
              </a:rPr>
              <a:t>他</a:t>
            </a:r>
            <a:r>
              <a:rPr lang="en-US" altLang="zh-CN" sz="2800" b="1" dirty="0">
                <a:solidFill>
                  <a:srgbClr val="FF0000"/>
                </a:solidFill>
                <a:latin typeface="楷体" panose="02010609060101010101" charset="-122"/>
                <a:ea typeface="楷体" panose="02010609060101010101" charset="-122"/>
                <a:sym typeface="+mn-ea"/>
              </a:rPr>
              <a:t>”</a:t>
            </a:r>
            <a:r>
              <a:rPr lang="zh-CN" altLang="en-US" sz="2800" b="1" dirty="0">
                <a:latin typeface="楷体" panose="02010609060101010101" charset="-122"/>
                <a:ea typeface="楷体" panose="02010609060101010101" charset="-122"/>
                <a:sym typeface="+mn-ea"/>
              </a:rPr>
              <a:t>而更加明艳精彩，</a:t>
            </a:r>
            <a:r>
              <a:rPr lang="zh-CN" altLang="zh-CN" sz="2800" b="1" dirty="0">
                <a:latin typeface="楷体" panose="02010609060101010101" charset="-122"/>
                <a:ea typeface="楷体" panose="02010609060101010101" charset="-122"/>
                <a:sym typeface="+mn-ea"/>
              </a:rPr>
              <a:t>在淞沪会战中，正是是因为有了</a:t>
            </a:r>
            <a:r>
              <a:rPr lang="en-US" altLang="zh-CN" sz="2800" b="1" dirty="0">
                <a:solidFill>
                  <a:srgbClr val="FF0000"/>
                </a:solidFill>
                <a:latin typeface="楷体" panose="02010609060101010101" charset="-122"/>
                <a:ea typeface="楷体" panose="02010609060101010101" charset="-122"/>
                <a:sym typeface="+mn-ea"/>
              </a:rPr>
              <a:t>“</a:t>
            </a:r>
            <a:r>
              <a:rPr lang="zh-CN" altLang="en-US" sz="2800" b="1" dirty="0">
                <a:solidFill>
                  <a:srgbClr val="FF0000"/>
                </a:solidFill>
                <a:latin typeface="楷体" panose="02010609060101010101" charset="-122"/>
                <a:ea typeface="楷体" panose="02010609060101010101" charset="-122"/>
                <a:sym typeface="+mn-ea"/>
              </a:rPr>
              <a:t>他</a:t>
            </a:r>
            <a:r>
              <a:rPr lang="en-US" altLang="zh-CN" sz="2800" b="1" dirty="0">
                <a:solidFill>
                  <a:srgbClr val="FF0000"/>
                </a:solidFill>
                <a:latin typeface="楷体" panose="02010609060101010101" charset="-122"/>
                <a:ea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sym typeface="+mn-ea"/>
              </a:rPr>
              <a:t>才出现了奇迹。</a:t>
            </a:r>
            <a:r>
              <a:rPr lang="zh-CN" altLang="en-US" sz="2800" b="1" dirty="0">
                <a:solidFill>
                  <a:srgbClr val="FF0000"/>
                </a:solidFill>
                <a:latin typeface="楷体" panose="02010609060101010101" charset="-122"/>
                <a:ea typeface="楷体" panose="02010609060101010101" charset="-122"/>
                <a:sym typeface="+mn-ea"/>
              </a:rPr>
              <a:t>通过对谢晋元以及四行仓库保卫战的倾情讲述，</a:t>
            </a:r>
            <a:r>
              <a:rPr lang="zh-CN" altLang="en-US" sz="2800" b="1" dirty="0">
                <a:solidFill>
                  <a:schemeClr val="tx1"/>
                </a:solidFill>
                <a:latin typeface="楷体" panose="02010609060101010101" charset="-122"/>
                <a:ea typeface="楷体" panose="02010609060101010101" charset="-122"/>
                <a:sym typeface="+mn-ea"/>
              </a:rPr>
              <a:t>使学生认识到像谢晋元一样的</a:t>
            </a:r>
            <a:r>
              <a:rPr lang="en-US" altLang="zh-CN" sz="2800" b="1" dirty="0">
                <a:solidFill>
                  <a:schemeClr val="tx1"/>
                </a:solidFill>
                <a:latin typeface="楷体" panose="02010609060101010101" charset="-122"/>
                <a:ea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sym typeface="+mn-ea"/>
              </a:rPr>
              <a:t>他</a:t>
            </a:r>
            <a:r>
              <a:rPr lang="en-US" altLang="zh-CN" sz="2800" b="1" dirty="0">
                <a:solidFill>
                  <a:schemeClr val="tx1"/>
                </a:solidFill>
                <a:latin typeface="楷体" panose="02010609060101010101" charset="-122"/>
                <a:ea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sym typeface="+mn-ea"/>
              </a:rPr>
              <a:t>，面对民族危亡，在家与国之间毅然选择了国；面对战争的艰辛与惨烈。</a:t>
            </a:r>
            <a:r>
              <a:rPr lang="en-US" altLang="zh-CN" sz="2800" b="1" dirty="0">
                <a:solidFill>
                  <a:schemeClr val="tx1"/>
                </a:solidFill>
                <a:latin typeface="楷体" panose="02010609060101010101" charset="-122"/>
                <a:ea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sym typeface="+mn-ea"/>
              </a:rPr>
              <a:t>他</a:t>
            </a:r>
            <a:r>
              <a:rPr lang="en-US" altLang="zh-CN" sz="2800" b="1" dirty="0">
                <a:solidFill>
                  <a:schemeClr val="tx1"/>
                </a:solidFill>
                <a:latin typeface="楷体" panose="02010609060101010101" charset="-122"/>
                <a:ea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sym typeface="+mn-ea"/>
              </a:rPr>
              <a:t>粉身碎骨魂不怕，以身许国终不悔。以此培养学生的家国情怀。</a:t>
            </a:r>
          </a:p>
        </p:txBody>
      </p:sp>
      <p:sp>
        <p:nvSpPr>
          <p:cNvPr id="7" name="矩形 2"/>
          <p:cNvSpPr/>
          <p:nvPr/>
        </p:nvSpPr>
        <p:spPr>
          <a:xfrm>
            <a:off x="66675" y="64135"/>
            <a:ext cx="2834005"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重点难</a:t>
            </a:r>
            <a:r>
              <a:rPr kumimoji="1" lang="zh-CN" altLang="en-US" sz="3600" b="1" dirty="0" smtClean="0">
                <a:solidFill>
                  <a:srgbClr val="FF0000"/>
                </a:solidFill>
                <a:latin typeface="黑体" panose="02010609060101010101" pitchFamily="49" charset="-122"/>
                <a:ea typeface="黑体" panose="02010609060101010101" pitchFamily="49" charset="-122"/>
              </a:rPr>
              <a:t>突出</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pic>
        <p:nvPicPr>
          <p:cNvPr id="2" name="图片 1" descr="33"/>
          <p:cNvPicPr>
            <a:picLocks noChangeAspect="1"/>
          </p:cNvPicPr>
          <p:nvPr/>
        </p:nvPicPr>
        <p:blipFill>
          <a:blip r:embed="rId3"/>
          <a:stretch>
            <a:fillRect/>
          </a:stretch>
        </p:blipFill>
        <p:spPr>
          <a:xfrm>
            <a:off x="3380740" y="64135"/>
            <a:ext cx="7435215" cy="1327150"/>
          </a:xfrm>
          <a:prstGeom prst="rect">
            <a:avLst/>
          </a:prstGeom>
        </p:spPr>
      </p:pic>
      <p:pic>
        <p:nvPicPr>
          <p:cNvPr id="4" name="图片 3" descr="333"/>
          <p:cNvPicPr>
            <a:picLocks noChangeAspect="1"/>
          </p:cNvPicPr>
          <p:nvPr/>
        </p:nvPicPr>
        <p:blipFill>
          <a:blip r:embed="rId4"/>
          <a:stretch>
            <a:fillRect/>
          </a:stretch>
        </p:blipFill>
        <p:spPr>
          <a:xfrm>
            <a:off x="841375" y="1650365"/>
            <a:ext cx="3856355" cy="2357120"/>
          </a:xfrm>
          <a:prstGeom prst="rect">
            <a:avLst/>
          </a:prstGeom>
        </p:spPr>
      </p:pic>
      <p:pic>
        <p:nvPicPr>
          <p:cNvPr id="11" name="图片 10" descr="34"/>
          <p:cNvPicPr>
            <a:picLocks noChangeAspect="1"/>
          </p:cNvPicPr>
          <p:nvPr/>
        </p:nvPicPr>
        <p:blipFill>
          <a:blip r:embed="rId5"/>
          <a:stretch>
            <a:fillRect/>
          </a:stretch>
        </p:blipFill>
        <p:spPr>
          <a:xfrm>
            <a:off x="686435" y="4017010"/>
            <a:ext cx="3975100" cy="2626360"/>
          </a:xfrm>
          <a:prstGeom prst="rect">
            <a:avLst/>
          </a:prstGeom>
        </p:spPr>
      </p:pic>
    </p:spTree>
  </p:cSld>
  <p:clrMapOvr>
    <a:masterClrMapping/>
  </p:clrMapOvr>
  <p:transition spd="slow">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83960"/>
            <a:ext cx="12192000" cy="609600"/>
          </a:xfrm>
          <a:prstGeom prst="rect">
            <a:avLst/>
          </a:prstGeom>
        </p:spPr>
      </p:pic>
      <p:sp>
        <p:nvSpPr>
          <p:cNvPr id="9" name="文本框 8"/>
          <p:cNvSpPr txBox="1"/>
          <p:nvPr/>
        </p:nvSpPr>
        <p:spPr>
          <a:xfrm>
            <a:off x="6513830" y="2090420"/>
            <a:ext cx="4947920" cy="2676525"/>
          </a:xfrm>
          <a:prstGeom prst="rect">
            <a:avLst/>
          </a:prstGeom>
          <a:noFill/>
          <a:ln>
            <a:solidFill>
              <a:srgbClr val="002060"/>
            </a:solidFill>
            <a:prstDash val="dash"/>
          </a:ln>
        </p:spPr>
        <p:txBody>
          <a:bodyPr wrap="square" rtlCol="0" anchor="t">
            <a:spAutoFit/>
          </a:bodyPr>
          <a:lstStyle/>
          <a:p>
            <a:r>
              <a:rPr lang="zh-CN" altLang="zh-CN" sz="2800" b="1" dirty="0">
                <a:latin typeface="楷体" panose="02010609060101010101" charset="-122"/>
                <a:ea typeface="楷体" panose="02010609060101010101" charset="-122"/>
                <a:sym typeface="+mn-ea"/>
              </a:rPr>
              <a:t>【设计意图】</a:t>
            </a:r>
          </a:p>
          <a:p>
            <a:r>
              <a:rPr lang="zh-CN" altLang="zh-CN" sz="2800" b="1" dirty="0">
                <a:latin typeface="楷体" panose="02010609060101010101" charset="-122"/>
                <a:ea typeface="楷体" panose="02010609060101010101" charset="-122"/>
                <a:sym typeface="+mn-ea"/>
              </a:rPr>
              <a:t>    通过呈现音频、数据、报道图片以及历史地图等</a:t>
            </a:r>
            <a:r>
              <a:rPr lang="zh-CN" altLang="zh-CN" sz="2800" b="1" dirty="0">
                <a:solidFill>
                  <a:srgbClr val="FF0000"/>
                </a:solidFill>
                <a:latin typeface="楷体" panose="02010609060101010101" charset="-122"/>
                <a:ea typeface="楷体" panose="02010609060101010101" charset="-122"/>
                <a:sym typeface="+mn-ea"/>
              </a:rPr>
              <a:t>多元史料</a:t>
            </a:r>
            <a:r>
              <a:rPr lang="zh-CN" altLang="zh-CN" sz="2800" b="1" dirty="0">
                <a:latin typeface="楷体" panose="02010609060101010101" charset="-122"/>
                <a:ea typeface="楷体" panose="02010609060101010101" charset="-122"/>
                <a:sym typeface="+mn-ea"/>
              </a:rPr>
              <a:t>，使学生认识到日本军国主义凶恶残暴的侵略本质，并为感悟“中国魂”铺垫。</a:t>
            </a:r>
          </a:p>
        </p:txBody>
      </p:sp>
      <p:sp>
        <p:nvSpPr>
          <p:cNvPr id="7" name="矩形 2"/>
          <p:cNvSpPr/>
          <p:nvPr/>
        </p:nvSpPr>
        <p:spPr>
          <a:xfrm>
            <a:off x="66675" y="64135"/>
            <a:ext cx="2834005" cy="636905"/>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重点难</a:t>
            </a:r>
            <a:r>
              <a:rPr kumimoji="1" lang="zh-CN" altLang="en-US" sz="3600" b="1" dirty="0" smtClean="0">
                <a:solidFill>
                  <a:srgbClr val="FF0000"/>
                </a:solidFill>
                <a:latin typeface="黑体" panose="02010609060101010101" pitchFamily="49" charset="-122"/>
                <a:ea typeface="黑体" panose="02010609060101010101" pitchFamily="49" charset="-122"/>
              </a:rPr>
              <a:t>突出</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pic>
        <p:nvPicPr>
          <p:cNvPr id="3" name="图片 2" descr="44"/>
          <p:cNvPicPr>
            <a:picLocks noChangeAspect="1"/>
          </p:cNvPicPr>
          <p:nvPr/>
        </p:nvPicPr>
        <p:blipFill>
          <a:blip r:embed="rId3"/>
          <a:stretch>
            <a:fillRect/>
          </a:stretch>
        </p:blipFill>
        <p:spPr>
          <a:xfrm>
            <a:off x="3646170" y="64135"/>
            <a:ext cx="6974205" cy="1125220"/>
          </a:xfrm>
          <a:prstGeom prst="rect">
            <a:avLst/>
          </a:prstGeom>
        </p:spPr>
      </p:pic>
      <p:pic>
        <p:nvPicPr>
          <p:cNvPr id="4" name="图片 3" descr="44"/>
          <p:cNvPicPr>
            <a:picLocks noChangeAspect="1"/>
          </p:cNvPicPr>
          <p:nvPr/>
        </p:nvPicPr>
        <p:blipFill>
          <a:blip r:embed="rId4"/>
          <a:stretch>
            <a:fillRect/>
          </a:stretch>
        </p:blipFill>
        <p:spPr>
          <a:xfrm>
            <a:off x="654050" y="1099185"/>
            <a:ext cx="4819650" cy="2648585"/>
          </a:xfrm>
          <a:prstGeom prst="rect">
            <a:avLst/>
          </a:prstGeom>
        </p:spPr>
      </p:pic>
      <p:pic>
        <p:nvPicPr>
          <p:cNvPr id="6" name="图片 5" descr="3"/>
          <p:cNvPicPr>
            <a:picLocks noChangeAspect="1"/>
          </p:cNvPicPr>
          <p:nvPr/>
        </p:nvPicPr>
        <p:blipFill>
          <a:blip r:embed="rId5"/>
          <a:stretch>
            <a:fillRect/>
          </a:stretch>
        </p:blipFill>
        <p:spPr>
          <a:xfrm>
            <a:off x="643890" y="3858260"/>
            <a:ext cx="4878070" cy="2425700"/>
          </a:xfrm>
          <a:prstGeom prst="rect">
            <a:avLst/>
          </a:prstGeom>
        </p:spPr>
      </p:pic>
    </p:spTree>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3151134679,1971245558&amp;fm=26&amp;gp=0"/>
          <p:cNvPicPr>
            <a:picLocks noChangeAspect="1"/>
          </p:cNvPicPr>
          <p:nvPr/>
        </p:nvPicPr>
        <p:blipFill>
          <a:blip r:embed="rId3"/>
          <a:stretch>
            <a:fillRect/>
          </a:stretch>
        </p:blipFill>
        <p:spPr>
          <a:xfrm>
            <a:off x="3209290" y="2152015"/>
            <a:ext cx="6159500" cy="3819525"/>
          </a:xfrm>
          <a:prstGeom prst="rect">
            <a:avLst/>
          </a:prstGeom>
        </p:spPr>
      </p:pic>
      <p:pic>
        <p:nvPicPr>
          <p:cNvPr id="4" name="图片 3" descr="图片1"/>
          <p:cNvPicPr>
            <a:picLocks noChangeAspect="1"/>
          </p:cNvPicPr>
          <p:nvPr/>
        </p:nvPicPr>
        <p:blipFill>
          <a:blip r:embed="rId4"/>
          <a:stretch>
            <a:fillRect/>
          </a:stretch>
        </p:blipFill>
        <p:spPr>
          <a:xfrm>
            <a:off x="2665730" y="210820"/>
            <a:ext cx="8095615" cy="1127760"/>
          </a:xfrm>
          <a:prstGeom prst="rect">
            <a:avLst/>
          </a:prstGeom>
        </p:spPr>
      </p:pic>
      <p:sp>
        <p:nvSpPr>
          <p:cNvPr id="5" name="文本框 4"/>
          <p:cNvSpPr txBox="1"/>
          <p:nvPr/>
        </p:nvSpPr>
        <p:spPr>
          <a:xfrm>
            <a:off x="5781675" y="1338580"/>
            <a:ext cx="5551805" cy="706755"/>
          </a:xfrm>
          <a:prstGeom prst="rect">
            <a:avLst/>
          </a:prstGeom>
          <a:noFill/>
        </p:spPr>
        <p:txBody>
          <a:bodyPr wrap="square" rtlCol="0" anchor="t">
            <a:spAutoFit/>
          </a:bodyPr>
          <a:lstStyle/>
          <a:p>
            <a:r>
              <a:rPr lang="en-US" altLang="zh-CN" sz="4000" dirty="0" smtClean="0">
                <a:latin typeface="华文隶书" panose="02010800040101010101" charset="-122"/>
                <a:ea typeface="华文隶书" panose="02010800040101010101" charset="-122"/>
                <a:cs typeface="华文隶书" panose="02010800040101010101" charset="-122"/>
                <a:sym typeface="+mn-ea"/>
              </a:rPr>
              <a:t> </a:t>
            </a:r>
            <a:r>
              <a:rPr lang="en-US"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a:t>
            </a:r>
            <a:r>
              <a:rPr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七七事变</a:t>
            </a:r>
            <a:r>
              <a:rPr lang="zh-CN"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a:t>
            </a:r>
            <a:r>
              <a:rPr lang="en-US" altLang="zh-CN"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1937.7.7</a:t>
            </a:r>
            <a:r>
              <a:rPr lang="zh-CN" altLang="en-US"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形 16"/>
          <p:cNvPicPr>
            <a:picLocks noChangeAspect="1"/>
          </p:cNvPicPr>
          <p:nvPr/>
        </p:nvPicPr>
        <p:blipFill>
          <a:blip r:embed="rId2" cstate="print">
            <a:lum bright="42000"/>
          </a:blip>
          <a:srcRect b="19007"/>
          <a:stretch>
            <a:fillRect/>
          </a:stretch>
        </p:blipFill>
        <p:spPr>
          <a:xfrm>
            <a:off x="0" y="6248400"/>
            <a:ext cx="12192000" cy="609600"/>
          </a:xfrm>
          <a:prstGeom prst="rect">
            <a:avLst/>
          </a:prstGeom>
        </p:spPr>
      </p:pic>
      <p:pic>
        <p:nvPicPr>
          <p:cNvPr id="8" name="图片 7" descr="55"/>
          <p:cNvPicPr>
            <a:picLocks noChangeAspect="1"/>
          </p:cNvPicPr>
          <p:nvPr/>
        </p:nvPicPr>
        <p:blipFill>
          <a:blip r:embed="rId3"/>
          <a:stretch>
            <a:fillRect/>
          </a:stretch>
        </p:blipFill>
        <p:spPr>
          <a:xfrm>
            <a:off x="3667760" y="148590"/>
            <a:ext cx="5707380" cy="807085"/>
          </a:xfrm>
          <a:prstGeom prst="rect">
            <a:avLst/>
          </a:prstGeom>
        </p:spPr>
      </p:pic>
      <p:sp>
        <p:nvSpPr>
          <p:cNvPr id="5" name="矩形 2"/>
          <p:cNvSpPr/>
          <p:nvPr/>
        </p:nvSpPr>
        <p:spPr>
          <a:xfrm>
            <a:off x="0" y="449001"/>
            <a:ext cx="2414016" cy="637179"/>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kumimoji="1" lang="zh-CN" altLang="en-US" sz="3600" b="1" dirty="0" smtClean="0">
                <a:solidFill>
                  <a:schemeClr val="bg1"/>
                </a:solidFill>
                <a:latin typeface="黑体" panose="02010609060101010101" pitchFamily="49" charset="-122"/>
                <a:ea typeface="黑体" panose="02010609060101010101" pitchFamily="49" charset="-122"/>
              </a:rPr>
              <a:t>立意</a:t>
            </a:r>
            <a:r>
              <a:rPr kumimoji="1" lang="zh-CN" altLang="en-US" sz="3600" b="1" dirty="0" smtClean="0">
                <a:solidFill>
                  <a:srgbClr val="FF0000"/>
                </a:solidFill>
                <a:latin typeface="黑体" panose="02010609060101010101" pitchFamily="49" charset="-122"/>
                <a:ea typeface="黑体" panose="02010609060101010101" pitchFamily="49" charset="-122"/>
              </a:rPr>
              <a:t>升华</a:t>
            </a:r>
            <a:endParaRPr kumimoji="1" lang="zh-CN" altLang="en-US" sz="3600" b="1" dirty="0">
              <a:solidFill>
                <a:srgbClr val="FF0000"/>
              </a:solidFill>
              <a:latin typeface="黑体" panose="02010609060101010101" pitchFamily="49" charset="-122"/>
              <a:ea typeface="黑体" panose="02010609060101010101" pitchFamily="49" charset="-122"/>
            </a:endParaRPr>
          </a:p>
        </p:txBody>
      </p:sp>
      <p:pic>
        <p:nvPicPr>
          <p:cNvPr id="3" name="图片 2" descr="55"/>
          <p:cNvPicPr>
            <a:picLocks noChangeAspect="1"/>
          </p:cNvPicPr>
          <p:nvPr/>
        </p:nvPicPr>
        <p:blipFill>
          <a:blip r:embed="rId4"/>
          <a:stretch>
            <a:fillRect/>
          </a:stretch>
        </p:blipFill>
        <p:spPr>
          <a:xfrm>
            <a:off x="408305" y="2334895"/>
            <a:ext cx="5744845" cy="2700020"/>
          </a:xfrm>
          <a:prstGeom prst="rect">
            <a:avLst/>
          </a:prstGeom>
        </p:spPr>
      </p:pic>
      <p:sp>
        <p:nvSpPr>
          <p:cNvPr id="4" name="文本框 3"/>
          <p:cNvSpPr txBox="1"/>
          <p:nvPr/>
        </p:nvSpPr>
        <p:spPr>
          <a:xfrm>
            <a:off x="6396990" y="955675"/>
            <a:ext cx="5094605" cy="5692775"/>
          </a:xfrm>
          <a:prstGeom prst="rect">
            <a:avLst/>
          </a:prstGeom>
          <a:noFill/>
          <a:ln>
            <a:solidFill>
              <a:srgbClr val="002060"/>
            </a:solidFill>
            <a:prstDash val="dash"/>
          </a:ln>
        </p:spPr>
        <p:txBody>
          <a:bodyPr wrap="square" rtlCol="0" anchor="t">
            <a:spAutoFit/>
          </a:bodyPr>
          <a:lstStyle/>
          <a:p>
            <a:r>
              <a:rPr lang="zh-CN" altLang="zh-CN" sz="2800" b="1" dirty="0">
                <a:latin typeface="楷体" panose="02010609060101010101" charset="-122"/>
                <a:ea typeface="楷体" panose="02010609060101010101" charset="-122"/>
                <a:sym typeface="+mn-ea"/>
              </a:rPr>
              <a:t>【设计意图】</a:t>
            </a:r>
          </a:p>
          <a:p>
            <a:r>
              <a:rPr lang="zh-CN" altLang="zh-CN" sz="2800" b="1" dirty="0">
                <a:latin typeface="楷体" panose="02010609060101010101" charset="-122"/>
                <a:ea typeface="楷体" panose="02010609060101010101" charset="-122"/>
                <a:sym typeface="+mn-ea"/>
              </a:rPr>
              <a:t>    </a:t>
            </a:r>
            <a:r>
              <a:rPr lang="zh-CN" altLang="zh-CN" sz="2800" b="1" dirty="0">
                <a:solidFill>
                  <a:srgbClr val="FF0000"/>
                </a:solidFill>
                <a:latin typeface="楷体" panose="02010609060101010101" charset="-122"/>
                <a:ea typeface="楷体" panose="02010609060101010101" charset="-122"/>
                <a:sym typeface="+mn-ea"/>
              </a:rPr>
              <a:t>升华立意，感悟国魂。</a:t>
            </a:r>
            <a:r>
              <a:rPr lang="zh-CN" altLang="zh-CN" sz="2800" b="1" dirty="0">
                <a:latin typeface="楷体" panose="02010609060101010101" charset="-122"/>
                <a:ea typeface="楷体" panose="02010609060101010101" charset="-122"/>
                <a:sym typeface="+mn-ea"/>
              </a:rPr>
              <a:t>从七七事变到到南京大屠杀，揭露了日本帝国主义最大的恶，时光流逝也抹不去战争留下的长久伤害；这段历史也给我们留下了触及灵魂的感动：共产党和中国人民在艰难时的选择和坚守，铸就了</a:t>
            </a:r>
            <a:r>
              <a:rPr lang="en-US" altLang="zh-CN" sz="2800" b="1" dirty="0">
                <a:latin typeface="楷体" panose="02010609060101010101" charset="-122"/>
                <a:ea typeface="楷体" panose="02010609060101010101" charset="-122"/>
                <a:sym typeface="+mn-ea"/>
              </a:rPr>
              <a:t>“</a:t>
            </a:r>
            <a:r>
              <a:rPr lang="zh-CN" altLang="en-US" sz="2800" b="1" dirty="0">
                <a:latin typeface="楷体" panose="02010609060101010101" charset="-122"/>
                <a:ea typeface="楷体" panose="02010609060101010101" charset="-122"/>
                <a:sym typeface="+mn-ea"/>
              </a:rPr>
              <a:t>中国魂</a:t>
            </a:r>
            <a:r>
              <a:rPr lang="en-US" altLang="zh-CN" sz="2800" b="1" dirty="0">
                <a:latin typeface="楷体" panose="02010609060101010101" charset="-122"/>
                <a:ea typeface="楷体" panose="02010609060101010101" charset="-122"/>
                <a:sym typeface="+mn-ea"/>
              </a:rPr>
              <a:t>”</a:t>
            </a:r>
            <a:r>
              <a:rPr lang="zh-CN" altLang="en-US" sz="2800" b="1" dirty="0">
                <a:latin typeface="楷体" panose="02010609060101010101" charset="-122"/>
                <a:ea typeface="楷体" panose="02010609060101010101" charset="-122"/>
                <a:sym typeface="+mn-ea"/>
              </a:rPr>
              <a:t>，撑起了民族脊梁。同学们应该</a:t>
            </a:r>
            <a:r>
              <a:rPr lang="zh-CN" altLang="en-US" sz="2800" b="1" kern="100" dirty="0" smtClean="0">
                <a:solidFill>
                  <a:srgbClr val="FF0000"/>
                </a:solidFill>
                <a:latin typeface="楷体" panose="02010609060101010101" charset="-122"/>
                <a:ea typeface="楷体" panose="02010609060101010101" charset="-122"/>
                <a:cs typeface="华文楷体" panose="02010600040101010101" pitchFamily="2" charset="-122"/>
                <a:sym typeface="+mn-ea"/>
              </a:rPr>
              <a:t>铭记这段历史，不是宣扬仇恨而是为了以史为鉴，更好地面对未来。</a:t>
            </a:r>
            <a:endParaRPr lang="zh-CN" altLang="zh-CN" sz="2800" b="1" dirty="0">
              <a:solidFill>
                <a:srgbClr val="FF0000"/>
              </a:solidFill>
              <a:latin typeface="楷体" panose="02010609060101010101" charset="-122"/>
              <a:ea typeface="楷体" panose="02010609060101010101" charset="-122"/>
              <a:sym typeface="+mn-ea"/>
            </a:endParaRPr>
          </a:p>
        </p:txBody>
      </p:sp>
    </p:spTree>
  </p:cSld>
  <p:clrMapOvr>
    <a:masterClrMapping/>
  </p:clrMapOvr>
  <p:transition spd="slow">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3776286" y="1056246"/>
            <a:ext cx="4864689" cy="4864689"/>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wps稻壳儿佳誉设计原创店铺链接：http://chn.docer.com/works?userid=219874625_4_16_5_4"/>
          <p:cNvSpPr txBox="1"/>
          <p:nvPr/>
        </p:nvSpPr>
        <p:spPr>
          <a:xfrm>
            <a:off x="5362187" y="1323050"/>
            <a:ext cx="1659890" cy="3830202"/>
          </a:xfrm>
          <a:prstGeom prst="rect">
            <a:avLst/>
          </a:prstGeom>
          <a:noFill/>
        </p:spPr>
        <p:txBody>
          <a:bodyPr vert="eaVert" wrap="square" rtlCol="0">
            <a:spAutoFit/>
          </a:bodyPr>
          <a:lstStyle/>
          <a:p>
            <a:pPr algn="ctr">
              <a:defRPr/>
            </a:pPr>
            <a:r>
              <a:rPr lang="zh-CN" altLang="en-US" sz="9600" dirty="0">
                <a:solidFill>
                  <a:schemeClr val="tx1">
                    <a:lumMod val="85000"/>
                    <a:lumOff val="15000"/>
                  </a:schemeClr>
                </a:solidFill>
                <a:latin typeface="楷体" panose="02010609060101010101" charset="-122"/>
                <a:ea typeface="楷体" panose="02010609060101010101" charset="-122"/>
              </a:rPr>
              <a:t>谢谢</a:t>
            </a:r>
          </a:p>
        </p:txBody>
      </p:sp>
      <p:pic>
        <p:nvPicPr>
          <p:cNvPr id="2" name="图形 16"/>
          <p:cNvPicPr>
            <a:picLocks noChangeAspect="1"/>
          </p:cNvPicPr>
          <p:nvPr/>
        </p:nvPicPr>
        <p:blipFill>
          <a:blip r:embed="rId3" cstate="print">
            <a:lum bright="42000"/>
          </a:blip>
          <a:srcRect b="19007"/>
          <a:stretch>
            <a:fillRect/>
          </a:stretch>
        </p:blipFill>
        <p:spPr>
          <a:xfrm>
            <a:off x="0" y="6248400"/>
            <a:ext cx="121920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1"/>
          <p:cNvPicPr>
            <a:picLocks noChangeAspect="1"/>
          </p:cNvPicPr>
          <p:nvPr/>
        </p:nvPicPr>
        <p:blipFill>
          <a:blip r:embed="rId6"/>
          <a:stretch>
            <a:fillRect/>
          </a:stretch>
        </p:blipFill>
        <p:spPr>
          <a:xfrm>
            <a:off x="4644390" y="2364105"/>
            <a:ext cx="3348990" cy="4308475"/>
          </a:xfrm>
          <a:prstGeom prst="rect">
            <a:avLst/>
          </a:prstGeom>
          <a:noFill/>
          <a:ln w="9525">
            <a:noFill/>
          </a:ln>
        </p:spPr>
      </p:pic>
      <p:sp>
        <p:nvSpPr>
          <p:cNvPr id="6" name="矩形 5"/>
          <p:cNvSpPr/>
          <p:nvPr/>
        </p:nvSpPr>
        <p:spPr>
          <a:xfrm>
            <a:off x="5395595" y="4188460"/>
            <a:ext cx="604520" cy="40513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 name="矩形 6"/>
          <p:cNvSpPr/>
          <p:nvPr/>
        </p:nvSpPr>
        <p:spPr>
          <a:xfrm>
            <a:off x="6485255" y="3965575"/>
            <a:ext cx="552450" cy="32067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 name="矩形 7"/>
          <p:cNvSpPr/>
          <p:nvPr/>
        </p:nvSpPr>
        <p:spPr>
          <a:xfrm>
            <a:off x="7037705" y="6245860"/>
            <a:ext cx="655955" cy="32067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9" name="文本框 8"/>
          <p:cNvSpPr txBox="1"/>
          <p:nvPr/>
        </p:nvSpPr>
        <p:spPr>
          <a:xfrm>
            <a:off x="4671060" y="1947545"/>
            <a:ext cx="3537585" cy="460375"/>
          </a:xfrm>
          <a:prstGeom prst="rect">
            <a:avLst/>
          </a:prstGeom>
          <a:noFill/>
        </p:spPr>
        <p:txBody>
          <a:bodyPr wrap="square" rtlCol="0" anchor="t">
            <a:spAutoFit/>
          </a:bodyPr>
          <a:lstStyle/>
          <a:p>
            <a:pPr algn="l"/>
            <a:r>
              <a:rPr lang="zh-CN" altLang="en-US" sz="2400" b="1">
                <a:latin typeface="楷体" panose="02010609060101010101" charset="-122"/>
                <a:ea typeface="楷体" panose="02010609060101010101" charset="-122"/>
                <a:cs typeface="楷体" panose="02010609060101010101" charset="-122"/>
                <a:sym typeface="+mn-ea"/>
              </a:rPr>
              <a:t>材料</a:t>
            </a:r>
            <a:r>
              <a:rPr lang="en-US" altLang="zh-CN" sz="2400" b="1">
                <a:latin typeface="楷体" panose="02010609060101010101" charset="-122"/>
                <a:ea typeface="楷体" panose="02010609060101010101" charset="-122"/>
                <a:cs typeface="楷体" panose="02010609060101010101" charset="-122"/>
                <a:sym typeface="+mn-ea"/>
              </a:rPr>
              <a:t>2</a:t>
            </a: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《申报》</a:t>
            </a:r>
            <a:r>
              <a:rPr lang="en-US" altLang="zh-CN" sz="2400" b="1">
                <a:solidFill>
                  <a:srgbClr val="FF0000"/>
                </a:solidFill>
                <a:latin typeface="楷体" panose="02010609060101010101" charset="-122"/>
                <a:ea typeface="楷体" panose="02010609060101010101" charset="-122"/>
                <a:cs typeface="楷体" panose="02010609060101010101" charset="-122"/>
                <a:sym typeface="+mn-ea"/>
              </a:rPr>
              <a:t>1937.7.9</a:t>
            </a:r>
            <a:r>
              <a:rPr lang="en-US" altLang="zh-CN" sz="2400" b="1">
                <a:latin typeface="楷体" panose="02010609060101010101" charset="-122"/>
                <a:ea typeface="楷体" panose="02010609060101010101" charset="-122"/>
                <a:cs typeface="楷体" panose="02010609060101010101" charset="-122"/>
                <a:sym typeface="+mn-ea"/>
              </a:rPr>
              <a:t> </a:t>
            </a:r>
          </a:p>
        </p:txBody>
      </p:sp>
      <p:sp>
        <p:nvSpPr>
          <p:cNvPr id="12" name="Title 6"/>
          <p:cNvSpPr txBox="1"/>
          <p:nvPr>
            <p:custDataLst>
              <p:tags r:id="rId2"/>
            </p:custDataLst>
          </p:nvPr>
        </p:nvSpPr>
        <p:spPr>
          <a:xfrm>
            <a:off x="760095" y="2122805"/>
            <a:ext cx="3507740" cy="3353435"/>
          </a:xfrm>
          <a:prstGeom prst="rect">
            <a:avLst/>
          </a:prstGeom>
          <a:solidFill>
            <a:schemeClr val="bg1"/>
          </a:solidFill>
          <a:ln w="9525" cap="flat" cmpd="sng">
            <a:noFill/>
            <a:prstDash val="solid"/>
            <a:round/>
            <a:headEnd type="none" w="med" len="med"/>
            <a:tailEnd type="none" w="med" len="med"/>
          </a:ln>
        </p:spPr>
        <p:txBody>
          <a:bodyPr wrap="square" lIns="91440" tIns="45720" rIns="91440" bIns="45720" anchor="t">
            <a:spAutoFit/>
          </a:bodyPr>
          <a:lstStyle/>
          <a:p>
            <a:pPr>
              <a:buSzTx/>
            </a:pPr>
            <a:r>
              <a:rPr lang="zh-CN" altLang="en-US" sz="24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材料</a:t>
            </a:r>
            <a:r>
              <a:rPr lang="en-US" altLang="zh-CN" sz="24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1</a:t>
            </a:r>
            <a:r>
              <a:rPr lang="en-US" altLang="zh-CN"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 </a:t>
            </a:r>
            <a:r>
              <a:rPr lang="zh-CN" altLang="en-US" sz="2800" b="1">
                <a:solidFill>
                  <a:schemeClr val="tx1"/>
                </a:solidFill>
                <a:latin typeface="楷体" panose="02010609060101010101" charset="-122"/>
                <a:ea typeface="楷体" panose="02010609060101010101" charset="-122"/>
                <a:cs typeface="楷体" panose="02010609060101010101" charset="-122"/>
                <a:sym typeface="+mn-ea"/>
              </a:rPr>
              <a:t>（中国）已无力维持其国内秩序，抑或与外国在国际关系上发生事端</a:t>
            </a:r>
            <a:r>
              <a:rPr lang="en-US" altLang="zh-CN" sz="28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a:solidFill>
                  <a:schemeClr val="tx1"/>
                </a:solidFill>
                <a:latin typeface="楷体" panose="02010609060101010101" charset="-122"/>
                <a:ea typeface="楷体" panose="02010609060101010101" charset="-122"/>
                <a:cs typeface="楷体" panose="02010609060101010101" charset="-122"/>
                <a:sym typeface="+mn-ea"/>
              </a:rPr>
              <a:t>实乃我帝国扩张国利国权、</a:t>
            </a:r>
            <a:r>
              <a:rPr lang="zh-CN" altLang="en-US" sz="2800" b="1">
                <a:solidFill>
                  <a:schemeClr val="accent1">
                    <a:lumMod val="75000"/>
                  </a:schemeClr>
                </a:solidFill>
                <a:latin typeface="楷体" panose="02010609060101010101" charset="-122"/>
                <a:ea typeface="楷体" panose="02010609060101010101" charset="-122"/>
                <a:cs typeface="楷体" panose="02010609060101010101" charset="-122"/>
                <a:sym typeface="+mn-ea"/>
              </a:rPr>
              <a:t>欲为远东霸主</a:t>
            </a:r>
            <a:r>
              <a:rPr lang="zh-CN" altLang="en-US" sz="2800" b="1">
                <a:solidFill>
                  <a:schemeClr val="tx1"/>
                </a:solidFill>
                <a:latin typeface="楷体" panose="02010609060101010101" charset="-122"/>
                <a:ea typeface="楷体" panose="02010609060101010101" charset="-122"/>
                <a:cs typeface="楷体" panose="02010609060101010101" charset="-122"/>
                <a:sym typeface="+mn-ea"/>
              </a:rPr>
              <a:t>不可逸失之良机。</a:t>
            </a:r>
          </a:p>
          <a:p>
            <a:pPr algn="r">
              <a:buSzTx/>
            </a:pP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1600" b="1">
                <a:solidFill>
                  <a:srgbClr val="FF0000"/>
                </a:solidFill>
                <a:latin typeface="楷体" panose="02010609060101010101" charset="-122"/>
                <a:ea typeface="楷体" panose="02010609060101010101" charset="-122"/>
                <a:cs typeface="楷体" panose="02010609060101010101" charset="-122"/>
                <a:sym typeface="+mn-ea"/>
              </a:rPr>
              <a:t>1906年</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日本《帝国国防方针案》</a:t>
            </a:r>
            <a:endParaRPr lang="zh-CN" altLang="en-US" sz="1600" b="1" baseline="0">
              <a:solidFill>
                <a:schemeClr val="tx1"/>
              </a:solidFill>
              <a:latin typeface="楷体" panose="02010609060101010101" charset="-122"/>
              <a:ea typeface="楷体" panose="02010609060101010101" charset="-122"/>
              <a:cs typeface="楷体" panose="02010609060101010101" charset="-122"/>
              <a:sym typeface="+mn-ea"/>
            </a:endParaRPr>
          </a:p>
        </p:txBody>
      </p:sp>
      <p:grpSp>
        <p:nvGrpSpPr>
          <p:cNvPr id="13" name="组合 12"/>
          <p:cNvGrpSpPr/>
          <p:nvPr/>
        </p:nvGrpSpPr>
        <p:grpSpPr>
          <a:xfrm>
            <a:off x="8638540" y="2398395"/>
            <a:ext cx="2467610" cy="4283710"/>
            <a:chOff x="3942" y="640"/>
            <a:chExt cx="5015" cy="10800"/>
          </a:xfrm>
        </p:grpSpPr>
        <p:pic>
          <p:nvPicPr>
            <p:cNvPr id="35841" name="图片 3"/>
            <p:cNvPicPr>
              <a:picLocks noChangeAspect="1"/>
            </p:cNvPicPr>
            <p:nvPr/>
          </p:nvPicPr>
          <p:blipFill>
            <a:blip r:embed="rId7"/>
            <a:stretch>
              <a:fillRect/>
            </a:stretch>
          </p:blipFill>
          <p:spPr>
            <a:xfrm>
              <a:off x="3942" y="640"/>
              <a:ext cx="5015" cy="10800"/>
            </a:xfrm>
            <a:prstGeom prst="rect">
              <a:avLst/>
            </a:prstGeom>
            <a:noFill/>
            <a:ln w="9525">
              <a:noFill/>
            </a:ln>
          </p:spPr>
        </p:pic>
        <p:sp>
          <p:nvSpPr>
            <p:cNvPr id="14" name="矩形 13"/>
            <p:cNvSpPr/>
            <p:nvPr/>
          </p:nvSpPr>
          <p:spPr>
            <a:xfrm>
              <a:off x="4913" y="3332"/>
              <a:ext cx="556" cy="42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5" name="矩形 14"/>
            <p:cNvSpPr/>
            <p:nvPr/>
          </p:nvSpPr>
          <p:spPr>
            <a:xfrm>
              <a:off x="6965" y="1047"/>
              <a:ext cx="1992" cy="9249"/>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6" name="文本框 15"/>
          <p:cNvSpPr txBox="1"/>
          <p:nvPr/>
        </p:nvSpPr>
        <p:spPr>
          <a:xfrm>
            <a:off x="8310245" y="1947545"/>
            <a:ext cx="3764280" cy="460375"/>
          </a:xfrm>
          <a:prstGeom prst="rect">
            <a:avLst/>
          </a:prstGeom>
          <a:noFill/>
        </p:spPr>
        <p:txBody>
          <a:bodyPr wrap="square" rtlCol="0" anchor="t">
            <a:spAutoFit/>
          </a:bodyPr>
          <a:lstStyle/>
          <a:p>
            <a:pPr lvl="0" algn="l">
              <a:buClrTx/>
              <a:buSzTx/>
              <a:buFontTx/>
            </a:pPr>
            <a:r>
              <a:rPr lang="zh-CN" altLang="en-US" sz="2400" b="1">
                <a:latin typeface="楷体" panose="02010609060101010101" charset="-122"/>
                <a:ea typeface="楷体" panose="02010609060101010101" charset="-122"/>
                <a:cs typeface="楷体" panose="02010609060101010101" charset="-122"/>
                <a:sym typeface="+mn-ea"/>
              </a:rPr>
              <a:t>材料</a:t>
            </a:r>
            <a:r>
              <a:rPr lang="en-US" altLang="zh-CN" sz="2400" b="1">
                <a:latin typeface="楷体" panose="02010609060101010101" charset="-122"/>
                <a:ea typeface="楷体" panose="02010609060101010101" charset="-122"/>
                <a:cs typeface="楷体" panose="02010609060101010101" charset="-122"/>
                <a:sym typeface="+mn-ea"/>
              </a:rPr>
              <a:t>3 </a:t>
            </a: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《申报》1937.7.18</a:t>
            </a:r>
          </a:p>
        </p:txBody>
      </p:sp>
      <p:sp>
        <p:nvSpPr>
          <p:cNvPr id="19" name="Title 6"/>
          <p:cNvSpPr txBox="1"/>
          <p:nvPr>
            <p:custDataLst>
              <p:tags r:id="rId3"/>
            </p:custDataLst>
          </p:nvPr>
        </p:nvSpPr>
        <p:spPr>
          <a:xfrm>
            <a:off x="3874135" y="978535"/>
            <a:ext cx="5515610" cy="768350"/>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C00000"/>
                </a:solidFill>
              </a14:hiddenFill>
            </a:ext>
          </a:extLst>
        </p:spPr>
        <p:txBody>
          <a:bodyPr wrap="square" lIns="91440" tIns="45720" rIns="91440" bIns="45720" anchor="t">
            <a:spAutoFit/>
          </a:bodyPr>
          <a:lstStyle/>
          <a:p>
            <a:pPr algn="ctr">
              <a:buSzTx/>
            </a:pPr>
            <a:r>
              <a:rPr lang="zh-CN" altLang="en-US" sz="4400" baseline="0">
                <a:ln>
                  <a:noFill/>
                </a:ln>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日本全面侵华的开始！</a:t>
            </a:r>
          </a:p>
        </p:txBody>
      </p:sp>
      <p:sp>
        <p:nvSpPr>
          <p:cNvPr id="2" name="文本框 1"/>
          <p:cNvSpPr txBox="1"/>
          <p:nvPr/>
        </p:nvSpPr>
        <p:spPr>
          <a:xfrm>
            <a:off x="1068705" y="164465"/>
            <a:ext cx="10722610" cy="768350"/>
          </a:xfrm>
          <a:prstGeom prst="rect">
            <a:avLst/>
          </a:prstGeom>
          <a:noFill/>
        </p:spPr>
        <p:txBody>
          <a:bodyPr wrap="square" rtlCol="0">
            <a:spAutoFit/>
          </a:bodyPr>
          <a:lstStyle/>
          <a:p>
            <a:pPr algn="ctr"/>
            <a:r>
              <a:rPr lang="zh-CN" altLang="en-US" sz="4400" b="1">
                <a:solidFill>
                  <a:schemeClr val="tx1"/>
                </a:solidFill>
                <a:latin typeface="楷体" panose="02010609060101010101" charset="-122"/>
                <a:ea typeface="楷体" panose="02010609060101010101" charset="-122"/>
                <a:cs typeface="楷体" panose="02010609060101010101" charset="-122"/>
              </a:rPr>
              <a:t>探究一</a:t>
            </a:r>
            <a:r>
              <a:rPr lang="en-US" altLang="zh-CN" sz="4400" b="1">
                <a:solidFill>
                  <a:schemeClr val="tx1"/>
                </a:solidFill>
                <a:latin typeface="楷体" panose="02010609060101010101" charset="-122"/>
                <a:ea typeface="楷体" panose="02010609060101010101" charset="-122"/>
                <a:cs typeface="楷体" panose="02010609060101010101" charset="-122"/>
              </a:rPr>
              <a:t>:</a:t>
            </a:r>
            <a:r>
              <a:rPr lang="zh-CN" altLang="en-US" sz="4400" b="1">
                <a:solidFill>
                  <a:schemeClr val="tx1"/>
                </a:solidFill>
                <a:latin typeface="楷体" panose="02010609060101010101" charset="-122"/>
                <a:ea typeface="楷体" panose="02010609060101010101" charset="-122"/>
                <a:cs typeface="楷体" panose="02010609060101010101" charset="-122"/>
              </a:rPr>
              <a:t>七七事变是偶发事件还是必然结果？</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3793"/>
                                        </p:tgtEl>
                                        <p:attrNameLst>
                                          <p:attrName>style.visibility</p:attrName>
                                        </p:attrNameLst>
                                      </p:cBhvr>
                                      <p:to>
                                        <p:strVal val="visible"/>
                                      </p:to>
                                    </p:set>
                                    <p:animEffect transition="in" filter="randombar(horizontal)">
                                      <p:cBhvr>
                                        <p:cTn id="7" dur="500"/>
                                        <p:tgtEl>
                                          <p:spTgt spid="3379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p:bldP spid="12" grpId="0" bldLvl="0" animBg="1"/>
      <p:bldP spid="16" grpId="0"/>
      <p:bldP spid="1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p:nvPr>
            <p:custDataLst>
              <p:tags r:id="rId2"/>
            </p:custDataLst>
          </p:nvPr>
        </p:nvSpPr>
        <p:spPr>
          <a:xfrm>
            <a:off x="3465830" y="452755"/>
            <a:ext cx="6267450" cy="768350"/>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C00000"/>
                </a:solidFill>
              </a14:hiddenFill>
            </a:ext>
          </a:extLst>
        </p:spPr>
        <p:txBody>
          <a:bodyPr wrap="square" lIns="91440" tIns="45720" rIns="91440" bIns="45720" anchor="t">
            <a:spAutoFit/>
          </a:bodyPr>
          <a:lstStyle/>
          <a:p>
            <a:pPr lvl="0" algn="ctr">
              <a:buClrTx/>
              <a:buSzTx/>
              <a:buFontTx/>
            </a:pPr>
            <a:r>
              <a:rPr lang="zh-CN" altLang="en-US" sz="44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中国全民族抗战的开始！</a:t>
            </a:r>
          </a:p>
        </p:txBody>
      </p:sp>
      <p:pic>
        <p:nvPicPr>
          <p:cNvPr id="38933" name="图片 6"/>
          <p:cNvPicPr>
            <a:picLocks noChangeAspect="1"/>
          </p:cNvPicPr>
          <p:nvPr/>
        </p:nvPicPr>
        <p:blipFill>
          <a:blip r:embed="rId5"/>
          <a:srcRect l="65281"/>
          <a:stretch>
            <a:fillRect/>
          </a:stretch>
        </p:blipFill>
        <p:spPr>
          <a:xfrm>
            <a:off x="828675" y="518160"/>
            <a:ext cx="1026795" cy="4885055"/>
          </a:xfrm>
          <a:prstGeom prst="rect">
            <a:avLst/>
          </a:prstGeom>
          <a:noFill/>
          <a:ln w="9525">
            <a:noFill/>
          </a:ln>
        </p:spPr>
      </p:pic>
      <p:sp>
        <p:nvSpPr>
          <p:cNvPr id="20" name="文本框 19"/>
          <p:cNvSpPr txBox="1"/>
          <p:nvPr/>
        </p:nvSpPr>
        <p:spPr>
          <a:xfrm>
            <a:off x="3043555" y="4680585"/>
            <a:ext cx="3478530" cy="521970"/>
          </a:xfrm>
          <a:prstGeom prst="rect">
            <a:avLst/>
          </a:prstGeom>
          <a:noFill/>
          <a:ln w="9525">
            <a:noFill/>
          </a:ln>
          <a:extLst>
            <a:ext uri="{909E8E84-426E-40DD-AFC4-6F175D3DCCD1}">
              <a14:hiddenFill xmlns:a14="http://schemas.microsoft.com/office/drawing/2010/main">
                <a:solidFill>
                  <a:schemeClr val="bg2">
                    <a:lumMod val="75000"/>
                  </a:schemeClr>
                </a:solidFill>
              </a14:hiddenFill>
            </a:ext>
          </a:extLst>
        </p:spPr>
        <p:txBody>
          <a:bodyPr wrap="square" anchor="t">
            <a:spAutoFit/>
          </a:bodyPr>
          <a:lstStyle/>
          <a:p>
            <a:pPr algn="ctr"/>
            <a:r>
              <a:rPr lang="en-US" altLang="zh-CN" sz="2800" b="1">
                <a:solidFill>
                  <a:schemeClr val="tx1"/>
                </a:solidFill>
                <a:latin typeface="楷体" panose="02010609060101010101" charset="-122"/>
                <a:ea typeface="楷体" panose="02010609060101010101" charset="-122"/>
                <a:cs typeface="楷体" panose="02010609060101010101" charset="-122"/>
              </a:rPr>
              <a:t>29</a:t>
            </a:r>
            <a:r>
              <a:rPr lang="zh-CN" altLang="en-US" sz="2800" b="1">
                <a:solidFill>
                  <a:schemeClr val="tx1"/>
                </a:solidFill>
                <a:latin typeface="楷体" panose="02010609060101010101" charset="-122"/>
                <a:ea typeface="楷体" panose="02010609060101010101" charset="-122"/>
                <a:cs typeface="楷体" panose="02010609060101010101" charset="-122"/>
              </a:rPr>
              <a:t>军副军长</a:t>
            </a:r>
            <a:r>
              <a:rPr lang="zh-CN" altLang="en-US" sz="2800" b="1">
                <a:solidFill>
                  <a:srgbClr val="FF0000"/>
                </a:solidFill>
                <a:latin typeface="楷体" panose="02010609060101010101" charset="-122"/>
                <a:ea typeface="楷体" panose="02010609060101010101" charset="-122"/>
                <a:cs typeface="楷体" panose="02010609060101010101" charset="-122"/>
              </a:rPr>
              <a:t>佟麟阁</a:t>
            </a:r>
          </a:p>
        </p:txBody>
      </p:sp>
      <p:pic>
        <p:nvPicPr>
          <p:cNvPr id="24" name="图片 23" descr="18 (1)"/>
          <p:cNvPicPr>
            <a:picLocks noChangeAspect="1"/>
          </p:cNvPicPr>
          <p:nvPr/>
        </p:nvPicPr>
        <p:blipFill>
          <a:blip r:embed="rId6"/>
          <a:stretch>
            <a:fillRect/>
          </a:stretch>
        </p:blipFill>
        <p:spPr>
          <a:xfrm>
            <a:off x="7637145" y="1517015"/>
            <a:ext cx="2661920" cy="3157855"/>
          </a:xfrm>
          <a:prstGeom prst="rect">
            <a:avLst/>
          </a:prstGeom>
          <a:noFill/>
          <a:ln w="9525">
            <a:noFill/>
          </a:ln>
        </p:spPr>
      </p:pic>
      <p:sp>
        <p:nvSpPr>
          <p:cNvPr id="16" name="文本框 15"/>
          <p:cNvSpPr txBox="1"/>
          <p:nvPr/>
        </p:nvSpPr>
        <p:spPr>
          <a:xfrm>
            <a:off x="7254875" y="4711065"/>
            <a:ext cx="3282950" cy="521970"/>
          </a:xfrm>
          <a:prstGeom prst="rect">
            <a:avLst/>
          </a:prstGeom>
          <a:solidFill>
            <a:schemeClr val="bg1">
              <a:lumMod val="95000"/>
            </a:schemeClr>
          </a:solidFill>
          <a:ln w="9525">
            <a:noFill/>
          </a:ln>
        </p:spPr>
        <p:txBody>
          <a:bodyPr wrap="square" anchor="t">
            <a:spAutoFit/>
          </a:bodyPr>
          <a:lstStyle/>
          <a:p>
            <a:pPr lvl="0" algn="ctr">
              <a:buClrTx/>
              <a:buSzTx/>
              <a:buFontTx/>
            </a:pPr>
            <a:r>
              <a:rPr lang="en-US" altLang="zh-CN" sz="2800" b="1">
                <a:solidFill>
                  <a:schemeClr val="tx1"/>
                </a:solidFill>
                <a:latin typeface="楷体" panose="02010609060101010101" charset="-122"/>
                <a:ea typeface="楷体" panose="02010609060101010101" charset="-122"/>
                <a:cs typeface="楷体" panose="02010609060101010101" charset="-122"/>
                <a:sym typeface="+mn-ea"/>
              </a:rPr>
              <a:t>132师师长</a:t>
            </a:r>
            <a:r>
              <a:rPr lang="en-US" altLang="zh-CN" sz="2800" b="1">
                <a:solidFill>
                  <a:srgbClr val="FF0000"/>
                </a:solidFill>
                <a:latin typeface="楷体" panose="02010609060101010101" charset="-122"/>
                <a:ea typeface="楷体" panose="02010609060101010101" charset="-122"/>
                <a:cs typeface="楷体" panose="02010609060101010101" charset="-122"/>
                <a:sym typeface="+mn-ea"/>
              </a:rPr>
              <a:t>赵登禹</a:t>
            </a:r>
          </a:p>
        </p:txBody>
      </p:sp>
      <p:sp>
        <p:nvSpPr>
          <p:cNvPr id="8" name="文本框 7"/>
          <p:cNvSpPr txBox="1"/>
          <p:nvPr/>
        </p:nvSpPr>
        <p:spPr>
          <a:xfrm>
            <a:off x="6835140" y="5202555"/>
            <a:ext cx="4928235" cy="1383665"/>
          </a:xfrm>
          <a:prstGeom prst="rect">
            <a:avLst/>
          </a:prstGeom>
          <a:solidFill>
            <a:schemeClr val="bg2"/>
          </a:solidFill>
          <a:ln w="9525" cap="flat" cmpd="sng">
            <a:solidFill>
              <a:schemeClr val="bg2">
                <a:lumMod val="85000"/>
              </a:schemeClr>
            </a:solidFill>
            <a:prstDash val="solid"/>
            <a:round/>
            <a:headEnd type="none" w="med" len="med"/>
            <a:tailEnd type="none" w="med" len="med"/>
          </a:ln>
        </p:spPr>
        <p:txBody>
          <a:bodyPr wrap="square" lIns="91440" tIns="45720" rIns="91440" bIns="45720" rtlCol="0" anchor="t">
            <a:spAutoFit/>
          </a:bodyPr>
          <a:lstStyle/>
          <a:p>
            <a:pPr lvl="0" algn="l">
              <a:buClrTx/>
              <a:buSzTx/>
              <a:buFontTx/>
            </a:pPr>
            <a:r>
              <a:rPr lang="zh-CN" altLang="en-US" sz="2800" b="1">
                <a:latin typeface="楷体" panose="02010609060101010101" charset="-122"/>
                <a:ea typeface="楷体" panose="02010609060101010101" charset="-122"/>
                <a:cs typeface="楷体" panose="02010609060101010101" charset="-122"/>
                <a:sym typeface="+mn-ea"/>
              </a:rPr>
              <a:t>军人战死沙场乃是本分，没什么值得悲伤的，只是老母年高，请副军长予以照顾。</a:t>
            </a:r>
          </a:p>
        </p:txBody>
      </p:sp>
      <p:sp>
        <p:nvSpPr>
          <p:cNvPr id="2" name="文本框 1"/>
          <p:cNvSpPr txBox="1"/>
          <p:nvPr/>
        </p:nvSpPr>
        <p:spPr>
          <a:xfrm>
            <a:off x="1793875" y="2291080"/>
            <a:ext cx="675005" cy="4447540"/>
          </a:xfrm>
          <a:prstGeom prst="rect">
            <a:avLst/>
          </a:prstGeom>
          <a:noFill/>
        </p:spPr>
        <p:txBody>
          <a:bodyPr vert="eaVert" wrap="square" rtlCol="0">
            <a:spAutoFit/>
          </a:bodyPr>
          <a:lstStyle/>
          <a:p>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a:t>
            </a:r>
            <a:r>
              <a:rPr lang="zh-CN" altLang="en-US"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《申报》</a:t>
            </a:r>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1937.7.31</a:t>
            </a:r>
          </a:p>
        </p:txBody>
      </p:sp>
      <p:pic>
        <p:nvPicPr>
          <p:cNvPr id="3" name="图片 6"/>
          <p:cNvPicPr>
            <a:picLocks noChangeAspect="1"/>
          </p:cNvPicPr>
          <p:nvPr/>
        </p:nvPicPr>
        <p:blipFill>
          <a:blip r:embed="rId5"/>
          <a:srcRect l="65281"/>
          <a:stretch>
            <a:fillRect/>
          </a:stretch>
        </p:blipFill>
        <p:spPr>
          <a:xfrm>
            <a:off x="751840" y="518160"/>
            <a:ext cx="1113790" cy="5299075"/>
          </a:xfrm>
          <a:prstGeom prst="rect">
            <a:avLst/>
          </a:prstGeom>
          <a:noFill/>
          <a:ln w="9525">
            <a:noFill/>
          </a:ln>
        </p:spPr>
      </p:pic>
      <p:pic>
        <p:nvPicPr>
          <p:cNvPr id="4" name="图片 3" descr="17 (1)"/>
          <p:cNvPicPr>
            <a:picLocks noChangeAspect="1"/>
          </p:cNvPicPr>
          <p:nvPr/>
        </p:nvPicPr>
        <p:blipFill>
          <a:blip r:embed="rId7"/>
          <a:stretch>
            <a:fillRect/>
          </a:stretch>
        </p:blipFill>
        <p:spPr>
          <a:xfrm>
            <a:off x="3377565" y="1659890"/>
            <a:ext cx="2870200" cy="3014980"/>
          </a:xfrm>
          <a:prstGeom prst="rect">
            <a:avLst/>
          </a:prstGeom>
          <a:noFill/>
          <a:ln w="9525">
            <a:noFill/>
          </a:ln>
        </p:spPr>
      </p:pic>
      <p:sp>
        <p:nvSpPr>
          <p:cNvPr id="9" name="文本框 8"/>
          <p:cNvSpPr txBox="1"/>
          <p:nvPr/>
        </p:nvSpPr>
        <p:spPr>
          <a:xfrm>
            <a:off x="3024505" y="5124450"/>
            <a:ext cx="3576320" cy="953135"/>
          </a:xfrm>
          <a:prstGeom prst="rect">
            <a:avLst/>
          </a:prstGeom>
          <a:solidFill>
            <a:schemeClr val="bg2"/>
          </a:solidFill>
          <a:ln w="9525" cap="flat" cmpd="sng">
            <a:solidFill>
              <a:schemeClr val="bg2">
                <a:lumMod val="85000"/>
              </a:schemeClr>
            </a:solidFill>
            <a:prstDash val="solid"/>
            <a:round/>
            <a:headEnd type="none" w="med" len="med"/>
            <a:tailEnd type="none" w="med" len="med"/>
          </a:ln>
        </p:spPr>
        <p:txBody>
          <a:bodyPr wrap="square" lIns="91440" tIns="45720" rIns="91440" bIns="45720" rtlCol="0" anchor="t">
            <a:spAutoFit/>
          </a:bodyPr>
          <a:lstStyle/>
          <a:p>
            <a:pPr lvl="0" algn="l">
              <a:buClrTx/>
              <a:buSzTx/>
              <a:buFontTx/>
            </a:pPr>
            <a:r>
              <a:rPr lang="zh-CN" altLang="en-US" sz="2800" b="1">
                <a:solidFill>
                  <a:schemeClr val="tx1"/>
                </a:solidFill>
                <a:latin typeface="楷体" panose="02010609060101010101" charset="-122"/>
                <a:ea typeface="楷体" panose="02010609060101010101" charset="-122"/>
                <a:cs typeface="楷体" panose="02010609060101010101" charset="-122"/>
                <a:sym typeface="+mn-ea"/>
              </a:rPr>
              <a:t>国家多难，军人当以马革裹尸，以死报国！</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8933"/>
                                        </p:tgtEl>
                                        <p:attrNameLst>
                                          <p:attrName>style.visibility</p:attrName>
                                        </p:attrNameLst>
                                      </p:cBhvr>
                                      <p:to>
                                        <p:strVal val="visible"/>
                                      </p:to>
                                    </p:set>
                                    <p:animEffect transition="in" filter="randombar(horizontal)">
                                      <p:cBhvr>
                                        <p:cTn id="7" dur="500"/>
                                        <p:tgtEl>
                                          <p:spTgt spid="389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6" grpId="0" bldLvl="0" animBg="1"/>
      <p:bldP spid="8"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1"/>
          <p:cNvPicPr>
            <a:picLocks noChangeAspect="1"/>
          </p:cNvPicPr>
          <p:nvPr/>
        </p:nvPicPr>
        <p:blipFill>
          <a:blip r:embed="rId4"/>
          <a:stretch>
            <a:fillRect/>
          </a:stretch>
        </p:blipFill>
        <p:spPr>
          <a:xfrm>
            <a:off x="2800350" y="675005"/>
            <a:ext cx="4106545" cy="5281930"/>
          </a:xfrm>
          <a:prstGeom prst="rect">
            <a:avLst/>
          </a:prstGeom>
          <a:noFill/>
          <a:ln w="9525">
            <a:noFill/>
          </a:ln>
        </p:spPr>
      </p:pic>
      <p:sp>
        <p:nvSpPr>
          <p:cNvPr id="13" name="AutoShape 6"/>
          <p:cNvSpPr/>
          <p:nvPr/>
        </p:nvSpPr>
        <p:spPr>
          <a:xfrm>
            <a:off x="7310120" y="4779645"/>
            <a:ext cx="2160270" cy="1091565"/>
          </a:xfrm>
          <a:prstGeom prst="wedgeRoundRectCallout">
            <a:avLst>
              <a:gd name="adj1" fmla="val -93987"/>
              <a:gd name="adj2" fmla="val 27316"/>
              <a:gd name="adj3" fmla="val 16667"/>
            </a:avLst>
          </a:prstGeom>
          <a:solidFill>
            <a:schemeClr val="bg2">
              <a:lumMod val="85000"/>
            </a:schemeClr>
          </a:solidFill>
          <a:ln>
            <a:solidFill>
              <a:schemeClr val="bg2">
                <a:lumMod val="95000"/>
              </a:schemeClr>
            </a:solidFill>
          </a:ln>
        </p:spPr>
        <p:style>
          <a:lnRef idx="3">
            <a:schemeClr val="lt1"/>
          </a:lnRef>
          <a:fillRef idx="1">
            <a:schemeClr val="dk1"/>
          </a:fillRef>
          <a:effectRef idx="1">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3200" dirty="0">
                <a:solidFill>
                  <a:schemeClr val="tx1"/>
                </a:solidFill>
                <a:latin typeface="楷体" panose="02010609060101010101" charset="-122"/>
                <a:ea typeface="楷体" panose="02010609060101010101" charset="-122"/>
                <a:cs typeface="楷体" panose="02010609060101010101" charset="-122"/>
                <a:sym typeface="+mn-ea"/>
              </a:rPr>
              <a:t>天津失陷</a:t>
            </a:r>
            <a:r>
              <a:rPr lang="zh-CN" altLang="en-US" sz="2800" dirty="0">
                <a:solidFill>
                  <a:srgbClr val="FF0000"/>
                </a:solidFill>
                <a:latin typeface="楷体" panose="02010609060101010101" charset="-122"/>
                <a:ea typeface="楷体" panose="02010609060101010101" charset="-122"/>
                <a:cs typeface="楷体" panose="02010609060101010101" charset="-122"/>
                <a:sym typeface="+mn-ea"/>
              </a:rPr>
              <a:t>(1937.7.30)</a:t>
            </a:r>
          </a:p>
        </p:txBody>
      </p:sp>
      <p:sp>
        <p:nvSpPr>
          <p:cNvPr id="12" name="AutoShape 4"/>
          <p:cNvSpPr/>
          <p:nvPr/>
        </p:nvSpPr>
        <p:spPr>
          <a:xfrm>
            <a:off x="7378065" y="1568450"/>
            <a:ext cx="2190115" cy="925830"/>
          </a:xfrm>
          <a:prstGeom prst="wedgeRoundRectCallout">
            <a:avLst>
              <a:gd name="adj1" fmla="val -121176"/>
              <a:gd name="adj2" fmla="val 78604"/>
              <a:gd name="adj3" fmla="val 16667"/>
            </a:avLst>
          </a:prstGeom>
          <a:solidFill>
            <a:schemeClr val="bg2">
              <a:lumMod val="85000"/>
            </a:schemeClr>
          </a:solidFill>
          <a:ln>
            <a:solidFill>
              <a:schemeClr val="bg2">
                <a:lumMod val="95000"/>
              </a:schemeClr>
            </a:solidFill>
          </a:ln>
        </p:spPr>
        <p:style>
          <a:lnRef idx="3">
            <a:schemeClr val="lt1"/>
          </a:lnRef>
          <a:fillRef idx="1">
            <a:schemeClr val="dk1"/>
          </a:fillRef>
          <a:effectRef idx="1">
            <a:schemeClr val="dk1"/>
          </a:effectRef>
          <a:fontRef idx="minor">
            <a:schemeClr val="lt1"/>
          </a:fontRef>
        </p:style>
        <p:txBody>
          <a:bodyPr anchor="ctr"/>
          <a:lstStyle/>
          <a:p>
            <a:pPr algn="ctr">
              <a:defRPr/>
            </a:pPr>
            <a:r>
              <a:rPr lang="zh-CN" altLang="en-US" sz="3200" dirty="0">
                <a:solidFill>
                  <a:schemeClr val="tx1"/>
                </a:solidFill>
                <a:latin typeface="楷体" panose="02010609060101010101" charset="-122"/>
                <a:ea typeface="楷体" panose="02010609060101010101" charset="-122"/>
                <a:cs typeface="楷体" panose="02010609060101010101" charset="-122"/>
              </a:rPr>
              <a:t>北平失陷</a:t>
            </a:r>
            <a:r>
              <a:rPr lang="zh-CN" altLang="zh-CN" sz="2800" dirty="0">
                <a:solidFill>
                  <a:srgbClr val="FF0000"/>
                </a:solidFill>
                <a:latin typeface="楷体" panose="02010609060101010101" charset="-122"/>
                <a:ea typeface="楷体" panose="02010609060101010101" charset="-122"/>
                <a:cs typeface="楷体" panose="02010609060101010101" charset="-122"/>
              </a:rPr>
              <a:t>(1937.7.29)</a:t>
            </a:r>
          </a:p>
        </p:txBody>
      </p:sp>
      <p:sp>
        <p:nvSpPr>
          <p:cNvPr id="6" name="矩形 5"/>
          <p:cNvSpPr/>
          <p:nvPr/>
        </p:nvSpPr>
        <p:spPr>
          <a:xfrm>
            <a:off x="3491230" y="2830830"/>
            <a:ext cx="937895" cy="59880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 name="矩形 6"/>
          <p:cNvSpPr/>
          <p:nvPr/>
        </p:nvSpPr>
        <p:spPr>
          <a:xfrm>
            <a:off x="5061585" y="2552700"/>
            <a:ext cx="724535" cy="38544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 name="矩形 7"/>
          <p:cNvSpPr/>
          <p:nvPr/>
        </p:nvSpPr>
        <p:spPr>
          <a:xfrm>
            <a:off x="5786120" y="5417820"/>
            <a:ext cx="828675" cy="45339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6"/>
          <p:cNvPicPr>
            <a:picLocks noChangeAspect="1"/>
          </p:cNvPicPr>
          <p:nvPr/>
        </p:nvPicPr>
        <p:blipFill>
          <a:blip r:embed="rId4"/>
          <a:stretch>
            <a:fillRect/>
          </a:stretch>
        </p:blipFill>
        <p:spPr>
          <a:xfrm>
            <a:off x="2614295" y="282575"/>
            <a:ext cx="6724015" cy="1127760"/>
          </a:xfrm>
          <a:prstGeom prst="rect">
            <a:avLst/>
          </a:prstGeom>
        </p:spPr>
      </p:pic>
      <p:sp>
        <p:nvSpPr>
          <p:cNvPr id="5" name="文本框 4"/>
          <p:cNvSpPr txBox="1"/>
          <p:nvPr/>
        </p:nvSpPr>
        <p:spPr>
          <a:xfrm>
            <a:off x="4338955" y="1508125"/>
            <a:ext cx="7775575" cy="706755"/>
          </a:xfrm>
          <a:prstGeom prst="rect">
            <a:avLst/>
          </a:prstGeom>
          <a:noFill/>
        </p:spPr>
        <p:txBody>
          <a:bodyPr wrap="square" rtlCol="0" anchor="t">
            <a:spAutoFit/>
          </a:bodyPr>
          <a:lstStyle/>
          <a:p>
            <a:r>
              <a:rPr lang="en-US" altLang="zh-CN" sz="4000" dirty="0" smtClean="0">
                <a:latin typeface="华文隶书" panose="02010800040101010101" charset="-122"/>
                <a:ea typeface="华文隶书" panose="02010800040101010101" charset="-122"/>
                <a:cs typeface="华文隶书" panose="02010800040101010101" charset="-122"/>
                <a:sym typeface="+mn-ea"/>
              </a:rPr>
              <a:t> </a:t>
            </a:r>
            <a:r>
              <a:rPr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a:t>
            </a:r>
            <a:r>
              <a:rPr lang="zh-CN"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国共第二次合作（</a:t>
            </a:r>
            <a:r>
              <a:rPr lang="en-US" altLang="zh-CN"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1937.9.24</a:t>
            </a:r>
            <a:r>
              <a:rPr lang="zh-CN" altLang="en-US" sz="4000" dirty="0" smtClean="0">
                <a:solidFill>
                  <a:srgbClr val="FF0000"/>
                </a:solidFill>
                <a:latin typeface="华文隶书" panose="02010800040101010101" charset="-122"/>
                <a:ea typeface="华文隶书" panose="02010800040101010101" charset="-122"/>
                <a:cs typeface="华文隶书" panose="02010800040101010101" charset="-122"/>
                <a:sym typeface="+mn-ea"/>
              </a:rPr>
              <a:t>）</a:t>
            </a:r>
          </a:p>
        </p:txBody>
      </p:sp>
      <p:pic>
        <p:nvPicPr>
          <p:cNvPr id="3" name="图片 2" descr="52f74a52fc81419fab7dfd467b55344e"/>
          <p:cNvPicPr>
            <a:picLocks noChangeAspect="1"/>
          </p:cNvPicPr>
          <p:nvPr/>
        </p:nvPicPr>
        <p:blipFill>
          <a:blip r:embed="rId5"/>
          <a:stretch>
            <a:fillRect/>
          </a:stretch>
        </p:blipFill>
        <p:spPr>
          <a:xfrm>
            <a:off x="2987675" y="2499360"/>
            <a:ext cx="7084060" cy="3619500"/>
          </a:xfrm>
          <a:prstGeom prst="rect">
            <a:avLst/>
          </a:prstGeom>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718310" y="137795"/>
            <a:ext cx="8755380" cy="768350"/>
          </a:xfrm>
          <a:prstGeom prst="rect">
            <a:avLst/>
          </a:prstGeom>
          <a:noFill/>
        </p:spPr>
        <p:txBody>
          <a:bodyPr wrap="square" rtlCol="0">
            <a:spAutoFit/>
          </a:bodyPr>
          <a:lstStyle/>
          <a:p>
            <a:pPr lvl="0" algn="ctr">
              <a:buClrTx/>
              <a:buSzTx/>
              <a:buFontTx/>
            </a:pPr>
            <a:r>
              <a:rPr lang="zh-CN" altLang="en-US" sz="4400" b="1">
                <a:solidFill>
                  <a:schemeClr val="tx1"/>
                </a:solidFill>
                <a:latin typeface="楷体" panose="02010609060101010101" charset="-122"/>
                <a:ea typeface="楷体" panose="02010609060101010101" charset="-122"/>
                <a:cs typeface="宋体" panose="02010600030101010101" pitchFamily="2" charset="-122"/>
                <a:sym typeface="+mn-ea"/>
              </a:rPr>
              <a:t>探究二：国共第二次合作何以实现？</a:t>
            </a:r>
          </a:p>
        </p:txBody>
      </p:sp>
      <p:sp>
        <p:nvSpPr>
          <p:cNvPr id="9" name="Title 6"/>
          <p:cNvSpPr txBox="1"/>
          <p:nvPr>
            <p:custDataLst>
              <p:tags r:id="rId2"/>
            </p:custDataLst>
          </p:nvPr>
        </p:nvSpPr>
        <p:spPr>
          <a:xfrm>
            <a:off x="738505" y="1948180"/>
            <a:ext cx="7740650" cy="1383665"/>
          </a:xfrm>
          <a:prstGeom prst="rect">
            <a:avLst/>
          </a:prstGeom>
          <a:solidFill>
            <a:schemeClr val="bg2"/>
          </a:solidFill>
          <a:ln w="9525" cap="flat" cmpd="sng">
            <a:noFill/>
            <a:prstDash val="solid"/>
            <a:round/>
            <a:headEnd type="none" w="med" len="med"/>
            <a:tailEnd type="none" w="med" len="med"/>
          </a:ln>
        </p:spPr>
        <p:txBody>
          <a:bodyPr wrap="square" lIns="91440" tIns="45720" rIns="91440" bIns="45720" anchor="t">
            <a:spAutoFit/>
          </a:bodyPr>
          <a:lstStyle/>
          <a:p>
            <a:pPr>
              <a:buSzTx/>
            </a:pPr>
            <a:r>
              <a:rPr lang="zh-CN" altLang="en-US"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材料</a:t>
            </a:r>
            <a:r>
              <a:rPr lang="en-US" altLang="zh-CN"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4 “</a:t>
            </a:r>
            <a:r>
              <a:rPr lang="zh-CN" altLang="en-US"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如果临到</a:t>
            </a:r>
            <a:r>
              <a:rPr lang="zh-CN" altLang="en-US" sz="2800" b="1" baseline="0">
                <a:solidFill>
                  <a:schemeClr val="accent1">
                    <a:lumMod val="7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最后关头</a:t>
            </a:r>
            <a:r>
              <a:rPr lang="zh-CN" altLang="en-US"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，便只有拼</a:t>
            </a:r>
            <a:r>
              <a:rPr lang="zh-CN" altLang="en-US" sz="2800" b="1" baseline="0">
                <a:solidFill>
                  <a:schemeClr val="accent1">
                    <a:lumMod val="7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全民族</a:t>
            </a:r>
            <a:r>
              <a:rPr lang="zh-CN" altLang="en-US"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的生命，以求国家的生存</a:t>
            </a:r>
            <a:r>
              <a:rPr lang="en-US" altLang="zh-CN"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a:t>
            </a:r>
          </a:p>
          <a:p>
            <a:pPr algn="r">
              <a:buSzTx/>
            </a:pPr>
            <a:r>
              <a:rPr lang="en-US" altLang="zh-CN"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a:t>
            </a:r>
            <a:r>
              <a:rPr lang="zh-CN" altLang="en-US"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《申报》刊载</a:t>
            </a:r>
            <a:r>
              <a:rPr lang="zh-CN" altLang="en-US" sz="2800" b="1" baseline="0">
                <a:solidFill>
                  <a:schemeClr val="accent1">
                    <a:lumMod val="75000"/>
                  </a:schemeClr>
                </a:solidFill>
                <a:latin typeface="楷体" panose="02010609060101010101" charset="-122"/>
                <a:ea typeface="楷体" panose="02010609060101010101" charset="-122"/>
                <a:cs typeface="楷体" panose="02010609060101010101" charset="-122"/>
                <a:sym typeface="微软雅黑" panose="020B0503020204020204" pitchFamily="34" charset="-122"/>
              </a:rPr>
              <a:t>蒋介石</a:t>
            </a:r>
            <a:r>
              <a:rPr lang="en-US" altLang="zh-CN"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1937.7.17</a:t>
            </a:r>
            <a:r>
              <a:rPr lang="zh-CN" altLang="en-US" sz="2800" b="1" baseline="0">
                <a:solidFill>
                  <a:schemeClr val="tx1"/>
                </a:solidFill>
                <a:latin typeface="楷体" panose="02010609060101010101" charset="-122"/>
                <a:ea typeface="楷体" panose="02010609060101010101" charset="-122"/>
                <a:cs typeface="楷体" panose="02010609060101010101" charset="-122"/>
                <a:sym typeface="微软雅黑" panose="020B0503020204020204" pitchFamily="34" charset="-122"/>
              </a:rPr>
              <a:t>庐山谈话</a:t>
            </a:r>
          </a:p>
        </p:txBody>
      </p:sp>
      <p:sp>
        <p:nvSpPr>
          <p:cNvPr id="10" name="文本框 9"/>
          <p:cNvSpPr txBox="1"/>
          <p:nvPr/>
        </p:nvSpPr>
        <p:spPr>
          <a:xfrm>
            <a:off x="738505" y="3586480"/>
            <a:ext cx="8474710" cy="2676525"/>
          </a:xfrm>
          <a:prstGeom prst="rect">
            <a:avLst/>
          </a:prstGeom>
          <a:solidFill>
            <a:schemeClr val="bg2"/>
          </a:solidFill>
          <a:ln w="9525" cap="flat" cmpd="sng">
            <a:noFill/>
            <a:prstDash val="solid"/>
            <a:round/>
            <a:headEnd type="none" w="med" len="med"/>
            <a:tailEnd type="none" w="med" len="med"/>
          </a:ln>
        </p:spPr>
        <p:txBody>
          <a:bodyPr wrap="square" lIns="91440" tIns="45720" rIns="91440" bIns="45720" rtlCol="0" anchor="t">
            <a:spAutoFit/>
          </a:bodyPr>
          <a:lstStyle/>
          <a:p>
            <a:pPr lvl="0" algn="l">
              <a:buClrTx/>
              <a:buSzTx/>
              <a:buFontTx/>
            </a:pPr>
            <a:r>
              <a:rPr lang="zh-CN" altLang="en-US" sz="2800" b="1">
                <a:latin typeface="楷体" panose="02010609060101010101" charset="-122"/>
                <a:ea typeface="楷体" panose="02010609060101010101" charset="-122"/>
                <a:cs typeface="楷体" panose="02010609060101010101" charset="-122"/>
                <a:sym typeface="+mn-ea"/>
              </a:rPr>
              <a:t>材料</a:t>
            </a:r>
            <a:r>
              <a:rPr lang="en-US" altLang="zh-CN" sz="2800" b="1">
                <a:latin typeface="楷体" panose="02010609060101010101" charset="-122"/>
                <a:ea typeface="楷体" panose="02010609060101010101" charset="-122"/>
                <a:cs typeface="楷体" panose="02010609060101010101" charset="-122"/>
                <a:sym typeface="+mn-ea"/>
              </a:rPr>
              <a:t>5 </a:t>
            </a:r>
          </a:p>
          <a:p>
            <a:pPr lvl="0" algn="l">
              <a:buClrTx/>
              <a:buSzTx/>
              <a:buFontTx/>
            </a:pPr>
            <a:r>
              <a:rPr lang="zh-CN" altLang="en-US" sz="2800" b="1">
                <a:solidFill>
                  <a:schemeClr val="accent1">
                    <a:lumMod val="75000"/>
                  </a:schemeClr>
                </a:solidFill>
                <a:latin typeface="楷体" panose="02010609060101010101" charset="-122"/>
                <a:ea typeface="楷体" panose="02010609060101010101" charset="-122"/>
                <a:cs typeface="楷体" panose="02010609060101010101" charset="-122"/>
                <a:sym typeface="+mn-ea"/>
              </a:rPr>
              <a:t>取消</a:t>
            </a:r>
            <a:r>
              <a:rPr lang="zh-CN" altLang="en-US" sz="2800" b="1">
                <a:latin typeface="楷体" panose="02010609060101010101" charset="-122"/>
                <a:ea typeface="楷体" panose="02010609060101010101" charset="-122"/>
                <a:cs typeface="楷体" panose="02010609060101010101" charset="-122"/>
                <a:sym typeface="+mn-ea"/>
              </a:rPr>
              <a:t>一切推翻国民党政权的暴动政策…</a:t>
            </a:r>
          </a:p>
          <a:p>
            <a:pPr lvl="0" algn="l">
              <a:buClrTx/>
              <a:buSzTx/>
              <a:buFontTx/>
            </a:pPr>
            <a:r>
              <a:rPr lang="zh-CN" altLang="en-US" sz="2800" b="1">
                <a:solidFill>
                  <a:schemeClr val="accent1">
                    <a:lumMod val="75000"/>
                  </a:schemeClr>
                </a:solidFill>
                <a:latin typeface="楷体" panose="02010609060101010101" charset="-122"/>
                <a:ea typeface="楷体" panose="02010609060101010101" charset="-122"/>
                <a:cs typeface="楷体" panose="02010609060101010101" charset="-122"/>
                <a:sym typeface="+mn-ea"/>
              </a:rPr>
              <a:t>取消</a:t>
            </a:r>
            <a:r>
              <a:rPr lang="zh-CN" altLang="en-US" sz="2800" b="1">
                <a:latin typeface="楷体" panose="02010609060101010101" charset="-122"/>
                <a:ea typeface="楷体" panose="02010609060101010101" charset="-122"/>
                <a:cs typeface="楷体" panose="02010609060101010101" charset="-122"/>
                <a:sym typeface="+mn-ea"/>
              </a:rPr>
              <a:t>现在的苏维埃政府…以期全国政权之统一。</a:t>
            </a:r>
          </a:p>
          <a:p>
            <a:pPr lvl="0" algn="l">
              <a:buClrTx/>
              <a:buSzTx/>
              <a:buFontTx/>
            </a:pPr>
            <a:r>
              <a:rPr lang="zh-CN" altLang="en-US" sz="2800" b="1">
                <a:solidFill>
                  <a:schemeClr val="accent1">
                    <a:lumMod val="75000"/>
                  </a:schemeClr>
                </a:solidFill>
                <a:latin typeface="楷体" panose="02010609060101010101" charset="-122"/>
                <a:ea typeface="楷体" panose="02010609060101010101" charset="-122"/>
                <a:cs typeface="楷体" panose="02010609060101010101" charset="-122"/>
                <a:sym typeface="+mn-ea"/>
              </a:rPr>
              <a:t>取消</a:t>
            </a:r>
            <a:r>
              <a:rPr lang="zh-CN" altLang="en-US" sz="2800" b="1">
                <a:latin typeface="楷体" panose="02010609060101010101" charset="-122"/>
                <a:ea typeface="楷体" panose="02010609060101010101" charset="-122"/>
                <a:cs typeface="楷体" panose="02010609060101010101" charset="-122"/>
                <a:sym typeface="+mn-ea"/>
              </a:rPr>
              <a:t>红军名义及番号，改编为国民革命军，受国民政府军事委员会之统辖……</a:t>
            </a:r>
          </a:p>
          <a:p>
            <a:pPr lvl="0" algn="r">
              <a:buClrTx/>
              <a:buSzTx/>
              <a:buFontTx/>
            </a:pPr>
            <a:r>
              <a:rPr lang="zh-CN" altLang="en-US" sz="2800" b="1">
                <a:latin typeface="楷体" panose="02010609060101010101" charset="-122"/>
                <a:ea typeface="楷体" panose="02010609060101010101" charset="-122"/>
                <a:cs typeface="楷体" panose="02010609060101010101" charset="-122"/>
                <a:sym typeface="+mn-ea"/>
              </a:rPr>
              <a:t>——《</a:t>
            </a:r>
            <a:r>
              <a:rPr lang="zh-CN" altLang="en-US" sz="2800" b="1">
                <a:solidFill>
                  <a:schemeClr val="accent1">
                    <a:lumMod val="75000"/>
                  </a:schemeClr>
                </a:solidFill>
                <a:latin typeface="楷体" panose="02010609060101010101" charset="-122"/>
                <a:ea typeface="楷体" panose="02010609060101010101" charset="-122"/>
                <a:cs typeface="楷体" panose="02010609060101010101" charset="-122"/>
                <a:sym typeface="+mn-ea"/>
              </a:rPr>
              <a:t>中共中央</a:t>
            </a:r>
            <a:r>
              <a:rPr lang="zh-CN" altLang="en-US" sz="2800" b="1">
                <a:latin typeface="楷体" panose="02010609060101010101" charset="-122"/>
                <a:ea typeface="楷体" panose="02010609060101010101" charset="-122"/>
                <a:cs typeface="楷体" panose="02010609060101010101" charset="-122"/>
                <a:sym typeface="+mn-ea"/>
              </a:rPr>
              <a:t>为公布国共合作宣言》（1937</a:t>
            </a:r>
            <a:r>
              <a:rPr lang="en-US" altLang="zh-CN" sz="2800" b="1">
                <a:latin typeface="楷体" panose="02010609060101010101" charset="-122"/>
                <a:ea typeface="楷体" panose="02010609060101010101" charset="-122"/>
                <a:cs typeface="楷体" panose="02010609060101010101" charset="-122"/>
                <a:sym typeface="+mn-ea"/>
              </a:rPr>
              <a:t>.</a:t>
            </a:r>
            <a:r>
              <a:rPr lang="zh-CN" altLang="en-US" sz="2800" b="1">
                <a:latin typeface="楷体" panose="02010609060101010101" charset="-122"/>
                <a:ea typeface="楷体" panose="02010609060101010101" charset="-122"/>
                <a:cs typeface="楷体" panose="02010609060101010101" charset="-122"/>
                <a:sym typeface="+mn-ea"/>
              </a:rPr>
              <a:t>7</a:t>
            </a:r>
            <a:r>
              <a:rPr lang="en-US" altLang="zh-CN" sz="2800" b="1">
                <a:latin typeface="楷体" panose="02010609060101010101" charset="-122"/>
                <a:ea typeface="楷体" panose="02010609060101010101" charset="-122"/>
                <a:cs typeface="楷体" panose="02010609060101010101" charset="-122"/>
                <a:sym typeface="+mn-ea"/>
              </a:rPr>
              <a:t>.</a:t>
            </a:r>
            <a:r>
              <a:rPr lang="zh-CN" altLang="en-US" sz="2800" b="1">
                <a:latin typeface="楷体" panose="02010609060101010101" charset="-122"/>
                <a:ea typeface="楷体" panose="02010609060101010101" charset="-122"/>
                <a:cs typeface="楷体" panose="02010609060101010101" charset="-122"/>
                <a:sym typeface="+mn-ea"/>
              </a:rPr>
              <a:t>15）</a:t>
            </a:r>
          </a:p>
        </p:txBody>
      </p:sp>
      <p:pic>
        <p:nvPicPr>
          <p:cNvPr id="5" name="图片 4"/>
          <p:cNvPicPr>
            <a:picLocks noChangeAspect="1"/>
          </p:cNvPicPr>
          <p:nvPr/>
        </p:nvPicPr>
        <p:blipFill>
          <a:blip r:embed="rId5"/>
          <a:stretch>
            <a:fillRect/>
          </a:stretch>
        </p:blipFill>
        <p:spPr>
          <a:xfrm>
            <a:off x="9431655" y="1466850"/>
            <a:ext cx="1699895" cy="5236845"/>
          </a:xfrm>
          <a:prstGeom prst="rect">
            <a:avLst/>
          </a:prstGeom>
        </p:spPr>
      </p:pic>
      <p:sp>
        <p:nvSpPr>
          <p:cNvPr id="2" name="文本框 1"/>
          <p:cNvSpPr txBox="1"/>
          <p:nvPr/>
        </p:nvSpPr>
        <p:spPr>
          <a:xfrm>
            <a:off x="11424285" y="2305050"/>
            <a:ext cx="675005" cy="4398645"/>
          </a:xfrm>
          <a:prstGeom prst="rect">
            <a:avLst/>
          </a:prstGeom>
          <a:noFill/>
        </p:spPr>
        <p:txBody>
          <a:bodyPr vert="eaVert" wrap="square" rtlCol="0">
            <a:spAutoFit/>
          </a:bodyPr>
          <a:lstStyle/>
          <a:p>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a:t>
            </a:r>
            <a:r>
              <a:rPr lang="zh-CN" altLang="en-US"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《申报》</a:t>
            </a:r>
            <a:r>
              <a:rPr lang="en-US" altLang="zh-CN" sz="3200">
                <a:solidFill>
                  <a:srgbClr val="FF0000"/>
                </a:solidFill>
                <a:latin typeface="楷体" panose="02010609060101010101" charset="-122"/>
                <a:ea typeface="楷体" panose="02010609060101010101" charset="-122"/>
                <a:cs typeface="楷体" panose="02010609060101010101" charset="-122"/>
                <a:sym typeface="微软雅黑" panose="020B0503020204020204" pitchFamily="34" charset="-122"/>
              </a:rPr>
              <a:t>1937.9.24</a:t>
            </a:r>
          </a:p>
        </p:txBody>
      </p:sp>
      <p:sp>
        <p:nvSpPr>
          <p:cNvPr id="6" name="文本框 5"/>
          <p:cNvSpPr txBox="1"/>
          <p:nvPr/>
        </p:nvSpPr>
        <p:spPr>
          <a:xfrm>
            <a:off x="551815" y="875030"/>
            <a:ext cx="10948670" cy="706755"/>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C00000"/>
                </a:solidFill>
              </a14:hiddenFill>
            </a:ext>
          </a:extLst>
        </p:spPr>
        <p:txBody>
          <a:bodyPr wrap="square" lIns="91440" tIns="45720" rIns="91440" bIns="45720" rtlCol="0" anchor="t">
            <a:spAutoFit/>
          </a:bodyPr>
          <a:lstStyle/>
          <a:p>
            <a:pPr lvl="0" algn="l">
              <a:buClrTx/>
              <a:buSzTx/>
              <a:buFontTx/>
            </a:pPr>
            <a:r>
              <a:rPr lang="zh-CN" altLang="en-US" sz="4000">
                <a:solidFill>
                  <a:srgbClr val="FF0000"/>
                </a:solidFill>
                <a:latin typeface="楷体" panose="02010609060101010101" charset="-122"/>
                <a:ea typeface="楷体" panose="02010609060101010101" charset="-122"/>
                <a:cs typeface="楷体" panose="02010609060101010101" charset="-122"/>
                <a:sym typeface="+mn-ea"/>
              </a:rPr>
              <a:t>以国共合作为基础的抗日民族统一战线正式形成！</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6.xml><?xml version="1.0" encoding="utf-8"?>
<p:tagLst xmlns:a="http://schemas.openxmlformats.org/drawingml/2006/main" xmlns:r="http://schemas.openxmlformats.org/officeDocument/2006/relationships" xmlns:p="http://schemas.openxmlformats.org/presentationml/2006/main">
  <p:tag name="KSO_WM_ASSEMBLE_CHIP_INDEX" val="60228db6b7cf4f08889f57c164b31e5c"/>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5fb48e9730a0f79ad1c7bab6"/>
  <p:tag name="KSO_WM_TEMPLATE_ASSEMBLE_XID" val="5fb48e9730a0f79ad1c7bab6"/>
  <p:tag name="KSO_WM_TEMPLATE_CATEGORY" val="diagram"/>
  <p:tag name="KSO_WM_TEMPLATE_INDEX" val="20215980"/>
  <p:tag name="KSO_WM_UNIT_BLOCK" val="0"/>
  <p:tag name="KSO_WM_UNIT_COMPATIBLE" val="0"/>
  <p:tag name="KSO_WM_UNIT_DEC_AREA_ID" val="d83190fa6d2f4087b801ea345115a8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5980_1*f*2"/>
  <p:tag name="KSO_WM_UNIT_INDEX" val="2"/>
  <p:tag name="KSO_WM_UNIT_LAYERLEVEL" val="1"/>
  <p:tag name="KSO_WM_UNIT_NOCLEAR" val="0"/>
  <p:tag name="KSO_WM_UNIT_PRESET_TEXT" val="单击此处添加正文，文字是您思想的提炼，请尽量言简意赅的阐述观点。"/>
  <p:tag name="KSO_WM_UNIT_SHOW_EDIT_AREA_INDICATION" val="1"/>
  <p:tag name="KSO_WM_UNIT_SM_LIMIT_TYPE" val="2"/>
  <p:tag name="KSO_WM_UNIT_SMARTLAYOUT_COMPRESS_INFO" val="{&#10;    &quot;id&quot;: &quot;2020-11-18T11:01:43&quot;,&#10;    &quot;max&quot;: 0.00031514685917954921,&#10;    &quot;parentMax&quot;: {&#10;        &quot;max&quot;: 7.5945667429045889&#10;    },&#10;    &quot;topChanged&quot;: 0&#10;}&#10;"/>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1"/>
</p:tagLst>
</file>

<file path=ppt/tags/tag107.xml><?xml version="1.0" encoding="utf-8"?>
<p:tagLst xmlns:a="http://schemas.openxmlformats.org/drawingml/2006/main" xmlns:r="http://schemas.openxmlformats.org/officeDocument/2006/relationships" xmlns:p="http://schemas.openxmlformats.org/presentationml/2006/main">
  <p:tag name="KSO_WM_ASSEMBLE_CHIP_INDEX" val="60228db6b7cf4f08889f57c164b31e5c"/>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5fb48e9730a0f79ad1c7bab6"/>
  <p:tag name="KSO_WM_TEMPLATE_ASSEMBLE_XID" val="5fb48e9730a0f79ad1c7bab6"/>
  <p:tag name="KSO_WM_TEMPLATE_CATEGORY" val="diagram"/>
  <p:tag name="KSO_WM_TEMPLATE_INDEX" val="20215980"/>
  <p:tag name="KSO_WM_UNIT_BLOCK" val="0"/>
  <p:tag name="KSO_WM_UNIT_COMPATIBLE" val="0"/>
  <p:tag name="KSO_WM_UNIT_DEC_AREA_ID" val="d83190fa6d2f4087b801ea345115a8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5980_1*f*2"/>
  <p:tag name="KSO_WM_UNIT_INDEX" val="2"/>
  <p:tag name="KSO_WM_UNIT_LAYERLEVEL" val="1"/>
  <p:tag name="KSO_WM_UNIT_NOCLEAR" val="0"/>
  <p:tag name="KSO_WM_UNIT_PRESET_TEXT" val="单击此处添加正文，文字是您思想的提炼，请尽量言简意赅的阐述观点。"/>
  <p:tag name="KSO_WM_UNIT_SHOW_EDIT_AREA_INDICATION" val="1"/>
  <p:tag name="KSO_WM_UNIT_SM_LIMIT_TYPE" val="2"/>
  <p:tag name="KSO_WM_UNIT_SMARTLAYOUT_COMPRESS_INFO" val="{&#10;    &quot;id&quot;: &quot;2020-11-18T11:01:43&quot;,&#10;    &quot;max&quot;: 0.00031514685917954921,&#10;    &quot;parentMax&quot;: {&#10;        &quot;max&quot;: 7.5945667429045889&#10;    },&#10;    &quot;topChanged&quot;: 0&#10;}&#10;"/>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1"/>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9.xml><?xml version="1.0" encoding="utf-8"?>
<p:tagLst xmlns:a="http://schemas.openxmlformats.org/drawingml/2006/main" xmlns:r="http://schemas.openxmlformats.org/officeDocument/2006/relationships" xmlns:p="http://schemas.openxmlformats.org/presentationml/2006/main">
  <p:tag name="KSO_WM_ASSEMBLE_CHIP_INDEX" val="60228db6b7cf4f08889f57c164b31e5c"/>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5fb48e9730a0f79ad1c7bab6"/>
  <p:tag name="KSO_WM_TEMPLATE_ASSEMBLE_XID" val="5fb48e9730a0f79ad1c7bab6"/>
  <p:tag name="KSO_WM_TEMPLATE_CATEGORY" val="diagram"/>
  <p:tag name="KSO_WM_TEMPLATE_INDEX" val="20215980"/>
  <p:tag name="KSO_WM_UNIT_BLOCK" val="0"/>
  <p:tag name="KSO_WM_UNIT_COMPATIBLE" val="0"/>
  <p:tag name="KSO_WM_UNIT_DEC_AREA_ID" val="d83190fa6d2f4087b801ea345115a8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5980_1*f*2"/>
  <p:tag name="KSO_WM_UNIT_INDEX" val="2"/>
  <p:tag name="KSO_WM_UNIT_LAYERLEVEL" val="1"/>
  <p:tag name="KSO_WM_UNIT_NOCLEAR" val="0"/>
  <p:tag name="KSO_WM_UNIT_PRESET_TEXT" val="单击此处添加正文，文字是您思想的提炼，请尽量言简意赅的阐述观点。"/>
  <p:tag name="KSO_WM_UNIT_SHOW_EDIT_AREA_INDICATION" val="1"/>
  <p:tag name="KSO_WM_UNIT_SM_LIMIT_TYPE" val="2"/>
  <p:tag name="KSO_WM_UNIT_SMARTLAYOUT_COMPRESS_INFO" val="{&#10;    &quot;id&quot;: &quot;2020-11-18T11:01:43&quot;,&#10;    &quot;max&quot;: 0.00031514685917954921,&#10;    &quot;parentMax&quot;: {&#10;        &quot;max&quot;: 7.5945667429045889&#10;    },&#10;    &quot;topChanged&quot;: 0&#10;}&#10;"/>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3.xml><?xml version="1.0" encoding="utf-8"?>
<p:tagLst xmlns:a="http://schemas.openxmlformats.org/drawingml/2006/main" xmlns:r="http://schemas.openxmlformats.org/officeDocument/2006/relationships" xmlns:p="http://schemas.openxmlformats.org/presentationml/2006/main">
  <p:tag name="KSO_WM_ASSEMBLE_CHIP_INDEX" val="60228db6b7cf4f08889f57c164b31e5c"/>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5fb48e9730a0f79ad1c7bab6"/>
  <p:tag name="KSO_WM_TEMPLATE_ASSEMBLE_XID" val="5fb48e9730a0f79ad1c7bab6"/>
  <p:tag name="KSO_WM_TEMPLATE_CATEGORY" val="diagram"/>
  <p:tag name="KSO_WM_TEMPLATE_INDEX" val="20215980"/>
  <p:tag name="KSO_WM_UNIT_BLOCK" val="0"/>
  <p:tag name="KSO_WM_UNIT_COMPATIBLE" val="0"/>
  <p:tag name="KSO_WM_UNIT_DEC_AREA_ID" val="d83190fa6d2f4087b801ea345115a8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5980_1*f*2"/>
  <p:tag name="KSO_WM_UNIT_INDEX" val="2"/>
  <p:tag name="KSO_WM_UNIT_LAYERLEVEL" val="1"/>
  <p:tag name="KSO_WM_UNIT_NOCLEAR" val="0"/>
  <p:tag name="KSO_WM_UNIT_PRESET_TEXT" val="单击此处添加正文，文字是您思想的提炼，请尽量言简意赅的阐述观点。"/>
  <p:tag name="KSO_WM_UNIT_SHOW_EDIT_AREA_INDICATION" val="1"/>
  <p:tag name="KSO_WM_UNIT_SM_LIMIT_TYPE" val="2"/>
  <p:tag name="KSO_WM_UNIT_SMARTLAYOUT_COMPRESS_INFO" val="{&#10;    &quot;id&quot;: &quot;2020-11-18T11:01:43&quot;,&#10;    &quot;max&quot;: 0.00031514685917954921,&#10;    &quot;parentMax&quot;: {&#10;        &quot;max&quot;: 7.5945667429045889&#10;    },&#10;    &quot;topChanged&quot;: 0&#10;}&#10;"/>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1"/>
</p:tagLst>
</file>

<file path=ppt/tags/tag1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9,&quot;width&quot;:1714}"/>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88.613606617638,&quot;width&quot;:4428}"/>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3744</Words>
  <Application>Microsoft Office PowerPoint</Application>
  <PresentationFormat>宽屏</PresentationFormat>
  <Paragraphs>218</Paragraphs>
  <Slides>41</Slides>
  <Notes>22</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41</vt:i4>
      </vt:variant>
    </vt:vector>
  </HeadingPairs>
  <TitlesOfParts>
    <vt:vector size="61" baseType="lpstr">
      <vt:lpstr>微软雅黑</vt:lpstr>
      <vt:lpstr>Calibri</vt:lpstr>
      <vt:lpstr>楷体</vt:lpstr>
      <vt:lpstr>黑体</vt:lpstr>
      <vt:lpstr>宋体</vt:lpstr>
      <vt:lpstr>华文新魏</vt:lpstr>
      <vt:lpstr>汉仪中楷简</vt:lpstr>
      <vt:lpstr>仿宋</vt:lpstr>
      <vt:lpstr>华文中宋</vt:lpstr>
      <vt:lpstr>Arial</vt:lpstr>
      <vt:lpstr>等线</vt:lpstr>
      <vt:lpstr>Times New Roman</vt:lpstr>
      <vt:lpstr>日暮秋山行楷</vt:lpstr>
      <vt:lpstr>Wingdings</vt:lpstr>
      <vt:lpstr>小米兰亭</vt:lpstr>
      <vt:lpstr>华文隶书</vt:lpstr>
      <vt:lpstr>华文楷体</vt:lpstr>
      <vt:lpstr>华文仿宋</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宋家新</dc:creator>
  <cp:lastModifiedBy>user</cp:lastModifiedBy>
  <cp:revision>290</cp:revision>
  <dcterms:created xsi:type="dcterms:W3CDTF">2019-06-19T02:08:00Z</dcterms:created>
  <dcterms:modified xsi:type="dcterms:W3CDTF">2022-08-07T02:52:51Z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2052-11.1.0.10009</vt:lpwstr>
  </property>
  <property fmtid="{D5CDD505-2E9C-101B-9397-08002B2CF9AE}" pid="3" name="ICV">
    <vt:lpwstr>9322465CB4864D74B24FB08508D3E4EE</vt:lpwstr>
  </property>
</Properties>
</file>